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0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0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4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4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6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8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8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1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CD6F4-3077-47B2-B770-06F7FBF5705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2276-A5C4-4F43-80C7-E6709D9A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rgbClr val="C00000"/>
            </a:gs>
            <a:gs pos="83000">
              <a:srgbClr val="FF00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Animal Farm</a:t>
            </a:r>
            <a:endParaRPr lang="en-US" sz="88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Author: George Orwell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Context: Communism and Capitalism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Genre: </a:t>
            </a:r>
            <a:r>
              <a:rPr lang="en-US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Dystopian fiction, allegorical fiction</a:t>
            </a:r>
            <a:endParaRPr lang="en-US" sz="36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54" y="-40737"/>
            <a:ext cx="1618445" cy="2303172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54" y="2239617"/>
            <a:ext cx="1618446" cy="1468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54" y="3708008"/>
            <a:ext cx="1618446" cy="25027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54" y="5723489"/>
            <a:ext cx="1603348" cy="113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4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rgbClr val="C00000"/>
            </a:gs>
            <a:gs pos="83000">
              <a:srgbClr val="FF00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About the author… George Orwell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Real name: Eric Blair (1903-1950)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Chose his pen name because of his love of England </a:t>
            </a:r>
          </a:p>
          <a:p>
            <a:pPr marL="800100" lvl="1" indent="-342900"/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George = Patron Saint of England</a:t>
            </a:r>
          </a:p>
          <a:p>
            <a:pPr marL="800100" lvl="1" indent="-342900"/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Orwell = The river Orwell was his favorite location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Family had social status, but they weren’t rich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Orwell purposefully lived in poverty for some time, because he wanted to know what it felt like to have so little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Viewed himself as a voice for the “downtrodden”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795" y="0"/>
            <a:ext cx="1618445" cy="2303172"/>
          </a:xfrm>
          <a:prstGeom prst="rect">
            <a:avLst/>
          </a:prstGeom>
          <a:solidFill>
            <a:srgbClr val="C00000"/>
          </a:solidFill>
        </p:spPr>
      </p:pic>
    </p:spTree>
    <p:extLst>
      <p:ext uri="{BB962C8B-B14F-4D97-AF65-F5344CB8AC3E}">
        <p14:creationId xmlns:p14="http://schemas.microsoft.com/office/powerpoint/2010/main" val="168183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rgbClr val="C00000"/>
            </a:gs>
            <a:gs pos="83000">
              <a:srgbClr val="FF00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More on Orwell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Worked as a journalist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Outspoken critic of Communism and Russian dictator Joseph Stalin, as in his famous novels </a:t>
            </a:r>
            <a:r>
              <a:rPr lang="en-US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Animal Farm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 and </a:t>
            </a:r>
            <a:r>
              <a:rPr lang="en-US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1984</a:t>
            </a:r>
            <a:endParaRPr lang="en-US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Died young (age 46) of tuberculosis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Orwell was a Socialist, which is not the same as Communist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947" y="0"/>
            <a:ext cx="1618445" cy="2303172"/>
          </a:xfrm>
          <a:prstGeom prst="rect">
            <a:avLst/>
          </a:prstGeom>
          <a:solidFill>
            <a:srgbClr val="C00000"/>
          </a:solidFill>
        </p:spPr>
      </p:pic>
    </p:spTree>
    <p:extLst>
      <p:ext uri="{BB962C8B-B14F-4D97-AF65-F5344CB8AC3E}">
        <p14:creationId xmlns:p14="http://schemas.microsoft.com/office/powerpoint/2010/main" val="223782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100000">
              <a:srgbClr val="605878"/>
            </a:gs>
            <a:gs pos="100000">
              <a:srgbClr val="00B0F0"/>
            </a:gs>
            <a:gs pos="83000">
              <a:srgbClr val="0070C0"/>
            </a:gs>
            <a:gs pos="66000">
              <a:srgbClr val="34528C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524000" y="779463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INTERMISSION</a:t>
            </a:r>
            <a:endParaRPr lang="en-US" sz="8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558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Talk with your peers about Communism and Capitalism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Jot down on one side of a sheet of paper what you know about Communism and Capitalism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Jot down on the other side what you are not sure about when it comes to Communism and Capitalism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54" y="0"/>
            <a:ext cx="1618446" cy="14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2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rgbClr val="C00000"/>
            </a:gs>
            <a:gs pos="83000">
              <a:srgbClr val="FF00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9560" y="50006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Communism, Capitalism, Socialism, oh my!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8980" cy="4351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Who has the power:</a:t>
            </a:r>
          </a:p>
          <a:p>
            <a:pPr marL="800100" lvl="1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Democracy: Ruled by majority (demos = the people)</a:t>
            </a:r>
          </a:p>
          <a:p>
            <a:pPr marL="800100" lvl="1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Republic: Less about majority rule and more about checks and balances</a:t>
            </a:r>
          </a:p>
          <a:p>
            <a:pPr marL="800100" lvl="1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Communism: Ruled by single political party at start, then everyone equally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Types of economy:</a:t>
            </a:r>
          </a:p>
          <a:p>
            <a:pPr marL="800100" lvl="1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Capitalism: Individuals have more economic power, free market</a:t>
            </a:r>
          </a:p>
          <a:p>
            <a:pPr marL="800100" lvl="1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Socialism: Distribution of wealth, higher taxes for more services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Political ideology:</a:t>
            </a:r>
          </a:p>
          <a:p>
            <a:pPr marL="800100" lvl="1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Left-wing/progressive: Wants to change the system</a:t>
            </a:r>
          </a:p>
          <a:p>
            <a:pPr marL="800100" lvl="1" indent="-342900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Right-wing/conservative: Wants to preserve the system</a:t>
            </a:r>
          </a:p>
          <a:p>
            <a:pPr marL="800100" lvl="1" indent="-342900"/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54" y="0"/>
            <a:ext cx="1618446" cy="14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3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rgbClr val="C00000"/>
            </a:gs>
            <a:gs pos="83000">
              <a:srgbClr val="FF00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9560" y="50006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Genre: Dystopian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8980" cy="4351338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Utopia = a perfect society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Dys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= Not (think “dysfunctional”)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Dystopia = an imperfect society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Dystopian fiction represents a society that might appear at first to be much better than our own, but the society is majorly flawed and often in some way dangerous to human freedom.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Examples: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Hunger Games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Giver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Fahrenheit 451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Animal Farm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and </a:t>
            </a:r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1984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Brave New World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 Clockwork Orange</a:t>
            </a:r>
            <a:endParaRPr lang="en-US" sz="2000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554" y="0"/>
            <a:ext cx="1618446" cy="250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1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rgbClr val="C00000"/>
            </a:gs>
            <a:gs pos="83000">
              <a:srgbClr val="FF0000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9560" y="50006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Genre: Allegorical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8980" cy="43513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Allegory = A long work where nearly everything in the work represents something else… Think of an extended </a:t>
            </a:r>
            <a:r>
              <a:rPr lang="en-US" sz="24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metaphor</a:t>
            </a:r>
            <a:endParaRPr lang="en-US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There will be at least two meanings: one of the surface and one under the surface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Real people, real ideas, and real events are represented by fictional symbols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Examples: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Chronicles of Narnia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Animal Farm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Lord of the Flies</a:t>
            </a:r>
          </a:p>
          <a:p>
            <a:pPr marL="800100" lvl="1" indent="-342900"/>
            <a:r>
              <a:rPr lang="en-US" sz="2000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Wonderful Wizard of Oz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(arguably!)</a:t>
            </a:r>
            <a:endParaRPr lang="en-US" sz="2000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57" y="0"/>
            <a:ext cx="1603348" cy="113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39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429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Cambria</vt:lpstr>
      <vt:lpstr>Office Theme</vt:lpstr>
      <vt:lpstr>Animal Farm</vt:lpstr>
      <vt:lpstr>About the author… George Orwell</vt:lpstr>
      <vt:lpstr>More on Orwell</vt:lpstr>
      <vt:lpstr>INTERMISSION</vt:lpstr>
      <vt:lpstr>Communism, Capitalism, Socialism, oh my!</vt:lpstr>
      <vt:lpstr>Genre: Dystopian</vt:lpstr>
      <vt:lpstr>Genre: Allegorical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Schock</dc:creator>
  <cp:lastModifiedBy>Brandon Schock</cp:lastModifiedBy>
  <cp:revision>7</cp:revision>
  <dcterms:created xsi:type="dcterms:W3CDTF">2015-09-15T02:56:30Z</dcterms:created>
  <dcterms:modified xsi:type="dcterms:W3CDTF">2015-09-15T17:09:54Z</dcterms:modified>
</cp:coreProperties>
</file>