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 id="275" r:id="rId24"/>
  </p:sldIdLst>
  <p:sldSz cy="5143500" cx="9144000"/>
  <p:notesSz cx="6858000" cy="9144000"/>
  <p:embeddedFontLst>
    <p:embeddedFont>
      <p:font typeface="Roboto"/>
      <p:regular r:id="rId25"/>
      <p:bold r:id="rId26"/>
      <p:italic r:id="rId27"/>
      <p:boldItalic r:id="rId28"/>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2" Type="http://schemas.openxmlformats.org/officeDocument/2006/relationships/slide" Target="slides/slide18.xml"/><Relationship Id="rId21" Type="http://schemas.openxmlformats.org/officeDocument/2006/relationships/slide" Target="slides/slide17.xml"/><Relationship Id="rId24" Type="http://schemas.openxmlformats.org/officeDocument/2006/relationships/slide" Target="slides/slide20.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6" Type="http://schemas.openxmlformats.org/officeDocument/2006/relationships/font" Target="fonts/Roboto-bold.fntdata"/><Relationship Id="rId25" Type="http://schemas.openxmlformats.org/officeDocument/2006/relationships/font" Target="fonts/Roboto-regular.fntdata"/><Relationship Id="rId28" Type="http://schemas.openxmlformats.org/officeDocument/2006/relationships/font" Target="fonts/Roboto-boldItalic.fntdata"/><Relationship Id="rId27" Type="http://schemas.openxmlformats.org/officeDocument/2006/relationships/font" Target="fonts/Roboto-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slide" Target="slides/slide15.xml"/><Relationship Id="rId18" Type="http://schemas.openxmlformats.org/officeDocument/2006/relationships/slide" Target="slides/slide1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tIns="91425"/>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1" name="Shape 81"/>
        <p:cNvGrpSpPr/>
        <p:nvPr/>
      </p:nvGrpSpPr>
      <p:grpSpPr>
        <a:xfrm>
          <a:off x="0" y="0"/>
          <a:ext cx="0" cy="0"/>
          <a:chOff x="0" y="0"/>
          <a:chExt cx="0" cy="0"/>
        </a:xfrm>
      </p:grpSpPr>
      <p:sp>
        <p:nvSpPr>
          <p:cNvPr id="82" name="Shape 8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p:spPr>
      </p:sp>
      <p:sp>
        <p:nvSpPr>
          <p:cNvPr id="83" name="Shape 8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35" name="Shape 135"/>
        <p:cNvGrpSpPr/>
        <p:nvPr/>
      </p:nvGrpSpPr>
      <p:grpSpPr>
        <a:xfrm>
          <a:off x="0" y="0"/>
          <a:ext cx="0" cy="0"/>
          <a:chOff x="0" y="0"/>
          <a:chExt cx="0" cy="0"/>
        </a:xfrm>
      </p:grpSpPr>
      <p:sp>
        <p:nvSpPr>
          <p:cNvPr id="136" name="Shape 13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7" name="Shape 13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1" name="Shape 141"/>
        <p:cNvGrpSpPr/>
        <p:nvPr/>
      </p:nvGrpSpPr>
      <p:grpSpPr>
        <a:xfrm>
          <a:off x="0" y="0"/>
          <a:ext cx="0" cy="0"/>
          <a:chOff x="0" y="0"/>
          <a:chExt cx="0" cy="0"/>
        </a:xfrm>
      </p:grpSpPr>
      <p:sp>
        <p:nvSpPr>
          <p:cNvPr id="142" name="Shape 14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3" name="Shape 14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47" name="Shape 147"/>
        <p:cNvGrpSpPr/>
        <p:nvPr/>
      </p:nvGrpSpPr>
      <p:grpSpPr>
        <a:xfrm>
          <a:off x="0" y="0"/>
          <a:ext cx="0" cy="0"/>
          <a:chOff x="0" y="0"/>
          <a:chExt cx="0" cy="0"/>
        </a:xfrm>
      </p:grpSpPr>
      <p:sp>
        <p:nvSpPr>
          <p:cNvPr id="148" name="Shape 14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49" name="Shape 14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3" name="Shape 153"/>
        <p:cNvGrpSpPr/>
        <p:nvPr/>
      </p:nvGrpSpPr>
      <p:grpSpPr>
        <a:xfrm>
          <a:off x="0" y="0"/>
          <a:ext cx="0" cy="0"/>
          <a:chOff x="0" y="0"/>
          <a:chExt cx="0" cy="0"/>
        </a:xfrm>
      </p:grpSpPr>
      <p:sp>
        <p:nvSpPr>
          <p:cNvPr id="154" name="Shape 15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55" name="Shape 15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59" name="Shape 159"/>
        <p:cNvGrpSpPr/>
        <p:nvPr/>
      </p:nvGrpSpPr>
      <p:grpSpPr>
        <a:xfrm>
          <a:off x="0" y="0"/>
          <a:ext cx="0" cy="0"/>
          <a:chOff x="0" y="0"/>
          <a:chExt cx="0" cy="0"/>
        </a:xfrm>
      </p:grpSpPr>
      <p:sp>
        <p:nvSpPr>
          <p:cNvPr id="160" name="Shape 16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1" name="Shape 16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65" name="Shape 165"/>
        <p:cNvGrpSpPr/>
        <p:nvPr/>
      </p:nvGrpSpPr>
      <p:grpSpPr>
        <a:xfrm>
          <a:off x="0" y="0"/>
          <a:ext cx="0" cy="0"/>
          <a:chOff x="0" y="0"/>
          <a:chExt cx="0" cy="0"/>
        </a:xfrm>
      </p:grpSpPr>
      <p:sp>
        <p:nvSpPr>
          <p:cNvPr id="166" name="Shape 16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67" name="Shape 16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1" name="Shape 171"/>
        <p:cNvGrpSpPr/>
        <p:nvPr/>
      </p:nvGrpSpPr>
      <p:grpSpPr>
        <a:xfrm>
          <a:off x="0" y="0"/>
          <a:ext cx="0" cy="0"/>
          <a:chOff x="0" y="0"/>
          <a:chExt cx="0" cy="0"/>
        </a:xfrm>
      </p:grpSpPr>
      <p:sp>
        <p:nvSpPr>
          <p:cNvPr id="172" name="Shape 17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3" name="Shape 17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77" name="Shape 177"/>
        <p:cNvGrpSpPr/>
        <p:nvPr/>
      </p:nvGrpSpPr>
      <p:grpSpPr>
        <a:xfrm>
          <a:off x="0" y="0"/>
          <a:ext cx="0" cy="0"/>
          <a:chOff x="0" y="0"/>
          <a:chExt cx="0" cy="0"/>
        </a:xfrm>
      </p:grpSpPr>
      <p:sp>
        <p:nvSpPr>
          <p:cNvPr id="178" name="Shape 17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79" name="Shape 17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3" name="Shape 183"/>
        <p:cNvGrpSpPr/>
        <p:nvPr/>
      </p:nvGrpSpPr>
      <p:grpSpPr>
        <a:xfrm>
          <a:off x="0" y="0"/>
          <a:ext cx="0" cy="0"/>
          <a:chOff x="0" y="0"/>
          <a:chExt cx="0" cy="0"/>
        </a:xfrm>
      </p:grpSpPr>
      <p:sp>
        <p:nvSpPr>
          <p:cNvPr id="184" name="Shape 18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85" name="Shape 18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89" name="Shape 189"/>
        <p:cNvGrpSpPr/>
        <p:nvPr/>
      </p:nvGrpSpPr>
      <p:grpSpPr>
        <a:xfrm>
          <a:off x="0" y="0"/>
          <a:ext cx="0" cy="0"/>
          <a:chOff x="0" y="0"/>
          <a:chExt cx="0" cy="0"/>
        </a:xfrm>
      </p:grpSpPr>
      <p:sp>
        <p:nvSpPr>
          <p:cNvPr id="190" name="Shape 19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1" name="Shape 19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87" name="Shape 87"/>
        <p:cNvGrpSpPr/>
        <p:nvPr/>
      </p:nvGrpSpPr>
      <p:grpSpPr>
        <a:xfrm>
          <a:off x="0" y="0"/>
          <a:ext cx="0" cy="0"/>
          <a:chOff x="0" y="0"/>
          <a:chExt cx="0" cy="0"/>
        </a:xfrm>
      </p:grpSpPr>
      <p:sp>
        <p:nvSpPr>
          <p:cNvPr id="88" name="Shape 8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89" name="Shape 8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95" name="Shape 195"/>
        <p:cNvGrpSpPr/>
        <p:nvPr/>
      </p:nvGrpSpPr>
      <p:grpSpPr>
        <a:xfrm>
          <a:off x="0" y="0"/>
          <a:ext cx="0" cy="0"/>
          <a:chOff x="0" y="0"/>
          <a:chExt cx="0" cy="0"/>
        </a:xfrm>
      </p:grpSpPr>
      <p:sp>
        <p:nvSpPr>
          <p:cNvPr id="196" name="Shape 19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97" name="Shape 19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3" name="Shape 93"/>
        <p:cNvGrpSpPr/>
        <p:nvPr/>
      </p:nvGrpSpPr>
      <p:grpSpPr>
        <a:xfrm>
          <a:off x="0" y="0"/>
          <a:ext cx="0" cy="0"/>
          <a:chOff x="0" y="0"/>
          <a:chExt cx="0" cy="0"/>
        </a:xfrm>
      </p:grpSpPr>
      <p:sp>
        <p:nvSpPr>
          <p:cNvPr id="94" name="Shape 9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95" name="Shape 9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99" name="Shape 99"/>
        <p:cNvGrpSpPr/>
        <p:nvPr/>
      </p:nvGrpSpPr>
      <p:grpSpPr>
        <a:xfrm>
          <a:off x="0" y="0"/>
          <a:ext cx="0" cy="0"/>
          <a:chOff x="0" y="0"/>
          <a:chExt cx="0" cy="0"/>
        </a:xfrm>
      </p:grpSpPr>
      <p:sp>
        <p:nvSpPr>
          <p:cNvPr id="100" name="Shape 10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1" name="Shape 10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05" name="Shape 105"/>
        <p:cNvGrpSpPr/>
        <p:nvPr/>
      </p:nvGrpSpPr>
      <p:grpSpPr>
        <a:xfrm>
          <a:off x="0" y="0"/>
          <a:ext cx="0" cy="0"/>
          <a:chOff x="0" y="0"/>
          <a:chExt cx="0" cy="0"/>
        </a:xfrm>
      </p:grpSpPr>
      <p:sp>
        <p:nvSpPr>
          <p:cNvPr id="106" name="Shape 106"/>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07" name="Shape 107"/>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1" name="Shape 111"/>
        <p:cNvGrpSpPr/>
        <p:nvPr/>
      </p:nvGrpSpPr>
      <p:grpSpPr>
        <a:xfrm>
          <a:off x="0" y="0"/>
          <a:ext cx="0" cy="0"/>
          <a:chOff x="0" y="0"/>
          <a:chExt cx="0" cy="0"/>
        </a:xfrm>
      </p:grpSpPr>
      <p:sp>
        <p:nvSpPr>
          <p:cNvPr id="112" name="Shape 11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3" name="Shape 113"/>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17" name="Shape 117"/>
        <p:cNvGrpSpPr/>
        <p:nvPr/>
      </p:nvGrpSpPr>
      <p:grpSpPr>
        <a:xfrm>
          <a:off x="0" y="0"/>
          <a:ext cx="0" cy="0"/>
          <a:chOff x="0" y="0"/>
          <a:chExt cx="0" cy="0"/>
        </a:xfrm>
      </p:grpSpPr>
      <p:sp>
        <p:nvSpPr>
          <p:cNvPr id="118" name="Shape 118"/>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19" name="Shape 119"/>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3" name="Shape 123"/>
        <p:cNvGrpSpPr/>
        <p:nvPr/>
      </p:nvGrpSpPr>
      <p:grpSpPr>
        <a:xfrm>
          <a:off x="0" y="0"/>
          <a:ext cx="0" cy="0"/>
          <a:chOff x="0" y="0"/>
          <a:chExt cx="0" cy="0"/>
        </a:xfrm>
      </p:grpSpPr>
      <p:sp>
        <p:nvSpPr>
          <p:cNvPr id="124" name="Shape 12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25" name="Shape 125"/>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129" name="Shape 129"/>
        <p:cNvGrpSpPr/>
        <p:nvPr/>
      </p:nvGrpSpPr>
      <p:grpSpPr>
        <a:xfrm>
          <a:off x="0" y="0"/>
          <a:ext cx="0" cy="0"/>
          <a:chOff x="0" y="0"/>
          <a:chExt cx="0" cy="0"/>
        </a:xfrm>
      </p:grpSpPr>
      <p:sp>
        <p:nvSpPr>
          <p:cNvPr id="130" name="Shape 13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p:spPr>
      </p:sp>
      <p:sp>
        <p:nvSpPr>
          <p:cNvPr id="131" name="Shape 131"/>
          <p:cNvSpPr txBox="1"/>
          <p:nvPr>
            <p:ph idx="1" type="body"/>
          </p:nvPr>
        </p:nvSpPr>
        <p:spPr>
          <a:xfrm>
            <a:off x="685800" y="4343400"/>
            <a:ext cx="5486400"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bg>
      <p:bgPr>
        <a:solidFill>
          <a:schemeClr val="dk1"/>
        </a:solidFill>
      </p:bgPr>
    </p:bg>
    <p:spTree>
      <p:nvGrpSpPr>
        <p:cNvPr id="9" name="Shape 9"/>
        <p:cNvGrpSpPr/>
        <p:nvPr/>
      </p:nvGrpSpPr>
      <p:grpSpPr>
        <a:xfrm>
          <a:off x="0" y="0"/>
          <a:ext cx="0" cy="0"/>
          <a:chOff x="0" y="0"/>
          <a:chExt cx="0" cy="0"/>
        </a:xfrm>
      </p:grpSpPr>
      <p:grpSp>
        <p:nvGrpSpPr>
          <p:cNvPr id="10" name="Shape 10"/>
          <p:cNvGrpSpPr/>
          <p:nvPr/>
        </p:nvGrpSpPr>
        <p:grpSpPr>
          <a:xfrm>
            <a:off x="6098378" y="4"/>
            <a:ext cx="3045625" cy="2030570"/>
            <a:chOff x="6098378" y="4"/>
            <a:chExt cx="3045625" cy="2030570"/>
          </a:xfrm>
        </p:grpSpPr>
        <p:sp>
          <p:nvSpPr>
            <p:cNvPr id="11" name="Shape 1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2" name="Shape 1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13" name="Shape 1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14" name="Shape 1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15" name="Shape 1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16" name="Shape 16"/>
          <p:cNvSpPr txBox="1"/>
          <p:nvPr>
            <p:ph type="ctrTitle"/>
          </p:nvPr>
        </p:nvSpPr>
        <p:spPr>
          <a:xfrm>
            <a:off x="598100" y="1775222"/>
            <a:ext cx="8222100" cy="838800"/>
          </a:xfrm>
          <a:prstGeom prst="rect">
            <a:avLst/>
          </a:prstGeom>
        </p:spPr>
        <p:txBody>
          <a:bodyPr anchorCtr="0" anchor="b"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17" name="Shape 17"/>
          <p:cNvSpPr txBox="1"/>
          <p:nvPr>
            <p:ph idx="1" type="subTitle"/>
          </p:nvPr>
        </p:nvSpPr>
        <p:spPr>
          <a:xfrm>
            <a:off x="598088" y="2715912"/>
            <a:ext cx="8222100" cy="432900"/>
          </a:xfrm>
          <a:prstGeom prst="rect">
            <a:avLst/>
          </a:prstGeom>
        </p:spPr>
        <p:txBody>
          <a:bodyPr anchorCtr="0" anchor="t" bIns="91425" lIns="91425" rIns="91425" tIns="91425"/>
          <a:lstStyle>
            <a:lvl1pPr lvl="0">
              <a:lnSpc>
                <a:spcPct val="100000"/>
              </a:lnSpc>
              <a:spcBef>
                <a:spcPts val="0"/>
              </a:spcBef>
              <a:spcAft>
                <a:spcPts val="0"/>
              </a:spcAft>
              <a:buClr>
                <a:schemeClr val="lt1"/>
              </a:buClr>
              <a:buSzPct val="100000"/>
              <a:buNone/>
              <a:defRPr sz="2100">
                <a:solidFill>
                  <a:schemeClr val="lt1"/>
                </a:solidFill>
              </a:defRPr>
            </a:lvl1pPr>
            <a:lvl2pPr lvl="1">
              <a:lnSpc>
                <a:spcPct val="100000"/>
              </a:lnSpc>
              <a:spcBef>
                <a:spcPts val="0"/>
              </a:spcBef>
              <a:spcAft>
                <a:spcPts val="0"/>
              </a:spcAft>
              <a:buClr>
                <a:schemeClr val="lt1"/>
              </a:buClr>
              <a:buSzPct val="100000"/>
              <a:buNone/>
              <a:defRPr sz="2100">
                <a:solidFill>
                  <a:schemeClr val="lt1"/>
                </a:solidFill>
              </a:defRPr>
            </a:lvl2pPr>
            <a:lvl3pPr lvl="2">
              <a:lnSpc>
                <a:spcPct val="100000"/>
              </a:lnSpc>
              <a:spcBef>
                <a:spcPts val="0"/>
              </a:spcBef>
              <a:spcAft>
                <a:spcPts val="0"/>
              </a:spcAft>
              <a:buClr>
                <a:schemeClr val="lt1"/>
              </a:buClr>
              <a:buSzPct val="100000"/>
              <a:buNone/>
              <a:defRPr sz="2100">
                <a:solidFill>
                  <a:schemeClr val="lt1"/>
                </a:solidFill>
              </a:defRPr>
            </a:lvl3pPr>
            <a:lvl4pPr lvl="3">
              <a:lnSpc>
                <a:spcPct val="100000"/>
              </a:lnSpc>
              <a:spcBef>
                <a:spcPts val="0"/>
              </a:spcBef>
              <a:spcAft>
                <a:spcPts val="0"/>
              </a:spcAft>
              <a:buClr>
                <a:schemeClr val="lt1"/>
              </a:buClr>
              <a:buSzPct val="100000"/>
              <a:buNone/>
              <a:defRPr sz="2100">
                <a:solidFill>
                  <a:schemeClr val="lt1"/>
                </a:solidFill>
              </a:defRPr>
            </a:lvl4pPr>
            <a:lvl5pPr lvl="4">
              <a:lnSpc>
                <a:spcPct val="100000"/>
              </a:lnSpc>
              <a:spcBef>
                <a:spcPts val="0"/>
              </a:spcBef>
              <a:spcAft>
                <a:spcPts val="0"/>
              </a:spcAft>
              <a:buClr>
                <a:schemeClr val="lt1"/>
              </a:buClr>
              <a:buSzPct val="100000"/>
              <a:buNone/>
              <a:defRPr sz="2100">
                <a:solidFill>
                  <a:schemeClr val="lt1"/>
                </a:solidFill>
              </a:defRPr>
            </a:lvl5pPr>
            <a:lvl6pPr lvl="5">
              <a:lnSpc>
                <a:spcPct val="100000"/>
              </a:lnSpc>
              <a:spcBef>
                <a:spcPts val="0"/>
              </a:spcBef>
              <a:spcAft>
                <a:spcPts val="0"/>
              </a:spcAft>
              <a:buClr>
                <a:schemeClr val="lt1"/>
              </a:buClr>
              <a:buSzPct val="100000"/>
              <a:buNone/>
              <a:defRPr sz="2100">
                <a:solidFill>
                  <a:schemeClr val="lt1"/>
                </a:solidFill>
              </a:defRPr>
            </a:lvl6pPr>
            <a:lvl7pPr lvl="6">
              <a:lnSpc>
                <a:spcPct val="100000"/>
              </a:lnSpc>
              <a:spcBef>
                <a:spcPts val="0"/>
              </a:spcBef>
              <a:spcAft>
                <a:spcPts val="0"/>
              </a:spcAft>
              <a:buClr>
                <a:schemeClr val="lt1"/>
              </a:buClr>
              <a:buSzPct val="100000"/>
              <a:buNone/>
              <a:defRPr sz="2100">
                <a:solidFill>
                  <a:schemeClr val="lt1"/>
                </a:solidFill>
              </a:defRPr>
            </a:lvl7pPr>
            <a:lvl8pPr lvl="7">
              <a:lnSpc>
                <a:spcPct val="100000"/>
              </a:lnSpc>
              <a:spcBef>
                <a:spcPts val="0"/>
              </a:spcBef>
              <a:spcAft>
                <a:spcPts val="0"/>
              </a:spcAft>
              <a:buClr>
                <a:schemeClr val="lt1"/>
              </a:buClr>
              <a:buSzPct val="100000"/>
              <a:buNone/>
              <a:defRPr sz="2100">
                <a:solidFill>
                  <a:schemeClr val="lt1"/>
                </a:solidFill>
              </a:defRPr>
            </a:lvl8pPr>
            <a:lvl9pPr lvl="8">
              <a:lnSpc>
                <a:spcPct val="100000"/>
              </a:lnSpc>
              <a:spcBef>
                <a:spcPts val="0"/>
              </a:spcBef>
              <a:spcAft>
                <a:spcPts val="0"/>
              </a:spcAft>
              <a:buClr>
                <a:schemeClr val="lt1"/>
              </a:buClr>
              <a:buSzPct val="100000"/>
              <a:buNone/>
              <a:defRPr sz="2100">
                <a:solidFill>
                  <a:schemeClr val="lt1"/>
                </a:solidFill>
              </a:defRPr>
            </a:lvl9pPr>
          </a:lstStyle>
          <a:p/>
        </p:txBody>
      </p:sp>
      <p:sp>
        <p:nvSpPr>
          <p:cNvPr id="18" name="Shape 1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Big number">
    <p:bg>
      <p:bgPr>
        <a:solidFill>
          <a:schemeClr val="dk1"/>
        </a:solidFill>
      </p:bgPr>
    </p:bg>
    <p:spTree>
      <p:nvGrpSpPr>
        <p:cNvPr id="69" name="Shape 69"/>
        <p:cNvGrpSpPr/>
        <p:nvPr/>
      </p:nvGrpSpPr>
      <p:grpSpPr>
        <a:xfrm>
          <a:off x="0" y="0"/>
          <a:ext cx="0" cy="0"/>
          <a:chOff x="0" y="0"/>
          <a:chExt cx="0" cy="0"/>
        </a:xfrm>
      </p:grpSpPr>
      <p:grpSp>
        <p:nvGrpSpPr>
          <p:cNvPr id="70" name="Shape 70"/>
          <p:cNvGrpSpPr/>
          <p:nvPr/>
        </p:nvGrpSpPr>
        <p:grpSpPr>
          <a:xfrm>
            <a:off x="6098378" y="4"/>
            <a:ext cx="3045625" cy="2030570"/>
            <a:chOff x="6098378" y="4"/>
            <a:chExt cx="3045625" cy="2030570"/>
          </a:xfrm>
        </p:grpSpPr>
        <p:sp>
          <p:nvSpPr>
            <p:cNvPr id="71" name="Shape 7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2" name="Shape 7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73" name="Shape 7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74" name="Shape 7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75" name="Shape 7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76" name="Shape 76"/>
          <p:cNvSpPr txBox="1"/>
          <p:nvPr>
            <p:ph type="title"/>
          </p:nvPr>
        </p:nvSpPr>
        <p:spPr>
          <a:xfrm>
            <a:off x="311700" y="1256050"/>
            <a:ext cx="8520600" cy="2030700"/>
          </a:xfrm>
          <a:prstGeom prst="rect">
            <a:avLst/>
          </a:prstGeom>
        </p:spPr>
        <p:txBody>
          <a:bodyPr anchorCtr="0" anchor="b" bIns="91425" lIns="91425" rIns="91425" tIns="91425"/>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p:txBody>
      </p:sp>
      <p:sp>
        <p:nvSpPr>
          <p:cNvPr id="77" name="Shape 77"/>
          <p:cNvSpPr txBox="1"/>
          <p:nvPr>
            <p:ph idx="1" type="body"/>
          </p:nvPr>
        </p:nvSpPr>
        <p:spPr>
          <a:xfrm>
            <a:off x="311700" y="3369225"/>
            <a:ext cx="8520600" cy="1281900"/>
          </a:xfrm>
          <a:prstGeom prst="rect">
            <a:avLst/>
          </a:prstGeom>
        </p:spPr>
        <p:txBody>
          <a:bodyPr anchorCtr="0" anchor="t" bIns="91425" lIns="91425" rIns="91425" tIns="91425"/>
          <a:lstStyle>
            <a:lvl1pPr lvl="0" algn="ctr">
              <a:spcBef>
                <a:spcPts val="0"/>
              </a:spcBef>
              <a:buClr>
                <a:schemeClr val="lt1"/>
              </a:buClr>
              <a:defRPr>
                <a:solidFill>
                  <a:schemeClr val="lt1"/>
                </a:solidFill>
              </a:defRPr>
            </a:lvl1pPr>
            <a:lvl2pPr lvl="1" algn="ctr">
              <a:spcBef>
                <a:spcPts val="0"/>
              </a:spcBef>
              <a:buClr>
                <a:schemeClr val="lt1"/>
              </a:buClr>
              <a:defRPr>
                <a:solidFill>
                  <a:schemeClr val="lt1"/>
                </a:solidFill>
              </a:defRPr>
            </a:lvl2pPr>
            <a:lvl3pPr lvl="2" algn="ctr">
              <a:spcBef>
                <a:spcPts val="0"/>
              </a:spcBef>
              <a:buClr>
                <a:schemeClr val="lt1"/>
              </a:buClr>
              <a:defRPr>
                <a:solidFill>
                  <a:schemeClr val="lt1"/>
                </a:solidFill>
              </a:defRPr>
            </a:lvl3pPr>
            <a:lvl4pPr lvl="3" algn="ctr">
              <a:spcBef>
                <a:spcPts val="0"/>
              </a:spcBef>
              <a:buClr>
                <a:schemeClr val="lt1"/>
              </a:buClr>
              <a:defRPr>
                <a:solidFill>
                  <a:schemeClr val="lt1"/>
                </a:solidFill>
              </a:defRPr>
            </a:lvl4pPr>
            <a:lvl5pPr lvl="4" algn="ctr">
              <a:spcBef>
                <a:spcPts val="0"/>
              </a:spcBef>
              <a:buClr>
                <a:schemeClr val="lt1"/>
              </a:buClr>
              <a:defRPr>
                <a:solidFill>
                  <a:schemeClr val="lt1"/>
                </a:solidFill>
              </a:defRPr>
            </a:lvl5pPr>
            <a:lvl6pPr lvl="5" algn="ctr">
              <a:spcBef>
                <a:spcPts val="0"/>
              </a:spcBef>
              <a:buClr>
                <a:schemeClr val="lt1"/>
              </a:buClr>
              <a:defRPr>
                <a:solidFill>
                  <a:schemeClr val="lt1"/>
                </a:solidFill>
              </a:defRPr>
            </a:lvl6pPr>
            <a:lvl7pPr lvl="6" algn="ctr">
              <a:spcBef>
                <a:spcPts val="0"/>
              </a:spcBef>
              <a:buClr>
                <a:schemeClr val="lt1"/>
              </a:buClr>
              <a:defRPr>
                <a:solidFill>
                  <a:schemeClr val="lt1"/>
                </a:solidFill>
              </a:defRPr>
            </a:lvl7pPr>
            <a:lvl8pPr lvl="7" algn="ctr">
              <a:spcBef>
                <a:spcPts val="0"/>
              </a:spcBef>
              <a:buClr>
                <a:schemeClr val="lt1"/>
              </a:buClr>
              <a:defRPr>
                <a:solidFill>
                  <a:schemeClr val="lt1"/>
                </a:solidFill>
              </a:defRPr>
            </a:lvl8pPr>
            <a:lvl9pPr lvl="8" algn="ctr">
              <a:spcBef>
                <a:spcPts val="0"/>
              </a:spcBef>
              <a:buClr>
                <a:schemeClr val="lt1"/>
              </a:buClr>
              <a:defRPr>
                <a:solidFill>
                  <a:schemeClr val="lt1"/>
                </a:solidFill>
              </a:defRPr>
            </a:lvl9pPr>
          </a:lstStyle>
          <a:p/>
        </p:txBody>
      </p:sp>
      <p:sp>
        <p:nvSpPr>
          <p:cNvPr id="78" name="Shape 7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79" name="Shape 79"/>
        <p:cNvGrpSpPr/>
        <p:nvPr/>
      </p:nvGrpSpPr>
      <p:grpSpPr>
        <a:xfrm>
          <a:off x="0" y="0"/>
          <a:ext cx="0" cy="0"/>
          <a:chOff x="0" y="0"/>
          <a:chExt cx="0" cy="0"/>
        </a:xfrm>
      </p:grpSpPr>
      <p:sp>
        <p:nvSpPr>
          <p:cNvPr id="80" name="Shape 80"/>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secHead">
  <p:cSld name="Section header">
    <p:bg>
      <p:bgPr>
        <a:solidFill>
          <a:schemeClr val="dk1"/>
        </a:solidFill>
      </p:bgPr>
    </p:bg>
    <p:spTree>
      <p:nvGrpSpPr>
        <p:cNvPr id="19" name="Shape 19"/>
        <p:cNvGrpSpPr/>
        <p:nvPr/>
      </p:nvGrpSpPr>
      <p:grpSpPr>
        <a:xfrm>
          <a:off x="0" y="0"/>
          <a:ext cx="0" cy="0"/>
          <a:chOff x="0" y="0"/>
          <a:chExt cx="0" cy="0"/>
        </a:xfrm>
      </p:grpSpPr>
      <p:grpSp>
        <p:nvGrpSpPr>
          <p:cNvPr id="20" name="Shape 20"/>
          <p:cNvGrpSpPr/>
          <p:nvPr/>
        </p:nvGrpSpPr>
        <p:grpSpPr>
          <a:xfrm>
            <a:off x="6098378" y="4"/>
            <a:ext cx="3045625" cy="2030570"/>
            <a:chOff x="6098378" y="4"/>
            <a:chExt cx="3045625" cy="2030570"/>
          </a:xfrm>
        </p:grpSpPr>
        <p:sp>
          <p:nvSpPr>
            <p:cNvPr id="21" name="Shape 21"/>
            <p:cNvSpPr/>
            <p:nvPr/>
          </p:nvSpPr>
          <p:spPr>
            <a:xfrm>
              <a:off x="8128803" y="15"/>
              <a:ext cx="1015200" cy="1015200"/>
            </a:xfrm>
            <a:prstGeom prst="rect">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2" name="Shape 22"/>
            <p:cNvSpPr/>
            <p:nvPr/>
          </p:nvSpPr>
          <p:spPr>
            <a:xfrm flipH="1">
              <a:off x="7113463" y="4"/>
              <a:ext cx="1015200" cy="1015200"/>
            </a:xfrm>
            <a:prstGeom prst="rtTriangle">
              <a:avLst/>
            </a:prstGeom>
            <a:solidFill>
              <a:schemeClr val="accent2"/>
            </a:solidFill>
            <a:ln>
              <a:noFill/>
            </a:ln>
          </p:spPr>
          <p:txBody>
            <a:bodyPr anchorCtr="0" anchor="ctr" bIns="91425" lIns="91425" rIns="91425" tIns="91425">
              <a:noAutofit/>
            </a:bodyPr>
            <a:lstStyle/>
            <a:p>
              <a:pPr lvl="0">
                <a:spcBef>
                  <a:spcPts val="0"/>
                </a:spcBef>
                <a:buNone/>
              </a:pPr>
              <a:r>
                <a:t/>
              </a:r>
              <a:endParaRPr/>
            </a:p>
          </p:txBody>
        </p:sp>
        <p:sp>
          <p:nvSpPr>
            <p:cNvPr id="23" name="Shape 23"/>
            <p:cNvSpPr/>
            <p:nvPr/>
          </p:nvSpPr>
          <p:spPr>
            <a:xfrm flipH="1" rot="10800000">
              <a:off x="7113588" y="106"/>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sp>
          <p:nvSpPr>
            <p:cNvPr id="24" name="Shape 24"/>
            <p:cNvSpPr/>
            <p:nvPr/>
          </p:nvSpPr>
          <p:spPr>
            <a:xfrm rot="10800000">
              <a:off x="6098378" y="96"/>
              <a:ext cx="1015200" cy="1015200"/>
            </a:xfrm>
            <a:prstGeom prst="rtTriangle">
              <a:avLst/>
            </a:prstGeom>
            <a:solidFill>
              <a:schemeClr val="accent1"/>
            </a:solidFill>
            <a:ln>
              <a:noFill/>
            </a:ln>
          </p:spPr>
          <p:txBody>
            <a:bodyPr anchorCtr="0" anchor="ctr" bIns="91425" lIns="91425" rIns="91425" tIns="91425">
              <a:noAutofit/>
            </a:bodyPr>
            <a:lstStyle/>
            <a:p>
              <a:pPr lvl="0">
                <a:spcBef>
                  <a:spcPts val="0"/>
                </a:spcBef>
                <a:buNone/>
              </a:pPr>
              <a:r>
                <a:t/>
              </a:r>
              <a:endParaRPr/>
            </a:p>
          </p:txBody>
        </p:sp>
        <p:sp>
          <p:nvSpPr>
            <p:cNvPr id="25" name="Shape 25"/>
            <p:cNvSpPr/>
            <p:nvPr/>
          </p:nvSpPr>
          <p:spPr>
            <a:xfrm rot="10800000">
              <a:off x="8128789" y="1015375"/>
              <a:ext cx="1015200" cy="1015200"/>
            </a:xfrm>
            <a:prstGeom prst="rtTriangle">
              <a:avLst/>
            </a:prstGeom>
            <a:solidFill>
              <a:schemeClr val="accent6"/>
            </a:solidFill>
            <a:ln>
              <a:noFill/>
            </a:ln>
          </p:spPr>
          <p:txBody>
            <a:bodyPr anchorCtr="0" anchor="ctr" bIns="91425" lIns="91425" rIns="91425" tIns="91425">
              <a:noAutofit/>
            </a:bodyPr>
            <a:lstStyle/>
            <a:p>
              <a:pPr lvl="0">
                <a:spcBef>
                  <a:spcPts val="0"/>
                </a:spcBef>
                <a:buNone/>
              </a:pPr>
              <a:r>
                <a:t/>
              </a:r>
              <a:endParaRPr/>
            </a:p>
          </p:txBody>
        </p:sp>
      </p:grpSp>
      <p:sp>
        <p:nvSpPr>
          <p:cNvPr id="26" name="Shape 26"/>
          <p:cNvSpPr txBox="1"/>
          <p:nvPr>
            <p:ph type="title"/>
          </p:nvPr>
        </p:nvSpPr>
        <p:spPr>
          <a:xfrm>
            <a:off x="598100" y="2152347"/>
            <a:ext cx="8222100" cy="838800"/>
          </a:xfrm>
          <a:prstGeom prst="rect">
            <a:avLst/>
          </a:prstGeom>
        </p:spPr>
        <p:txBody>
          <a:bodyPr anchorCtr="0" anchor="ctr" bIns="91425" lIns="91425" rIns="91425" tIns="91425"/>
          <a:lstStyle>
            <a:lvl1pPr lvl="0">
              <a:spcBef>
                <a:spcPts val="0"/>
              </a:spcBef>
              <a:buClr>
                <a:schemeClr val="lt1"/>
              </a:buClr>
              <a:buSzPct val="100000"/>
              <a:defRPr sz="4200">
                <a:solidFill>
                  <a:schemeClr val="lt1"/>
                </a:solidFill>
              </a:defRPr>
            </a:lvl1pPr>
            <a:lvl2pPr lvl="1">
              <a:spcBef>
                <a:spcPts val="0"/>
              </a:spcBef>
              <a:buClr>
                <a:schemeClr val="lt1"/>
              </a:buClr>
              <a:buSzPct val="100000"/>
              <a:defRPr sz="4200">
                <a:solidFill>
                  <a:schemeClr val="lt1"/>
                </a:solidFill>
              </a:defRPr>
            </a:lvl2pPr>
            <a:lvl3pPr lvl="2">
              <a:spcBef>
                <a:spcPts val="0"/>
              </a:spcBef>
              <a:buClr>
                <a:schemeClr val="lt1"/>
              </a:buClr>
              <a:buSzPct val="100000"/>
              <a:defRPr sz="4200">
                <a:solidFill>
                  <a:schemeClr val="lt1"/>
                </a:solidFill>
              </a:defRPr>
            </a:lvl3pPr>
            <a:lvl4pPr lvl="3">
              <a:spcBef>
                <a:spcPts val="0"/>
              </a:spcBef>
              <a:buClr>
                <a:schemeClr val="lt1"/>
              </a:buClr>
              <a:buSzPct val="100000"/>
              <a:defRPr sz="4200">
                <a:solidFill>
                  <a:schemeClr val="lt1"/>
                </a:solidFill>
              </a:defRPr>
            </a:lvl4pPr>
            <a:lvl5pPr lvl="4">
              <a:spcBef>
                <a:spcPts val="0"/>
              </a:spcBef>
              <a:buClr>
                <a:schemeClr val="lt1"/>
              </a:buClr>
              <a:buSzPct val="100000"/>
              <a:defRPr sz="4200">
                <a:solidFill>
                  <a:schemeClr val="lt1"/>
                </a:solidFill>
              </a:defRPr>
            </a:lvl5pPr>
            <a:lvl6pPr lvl="5">
              <a:spcBef>
                <a:spcPts val="0"/>
              </a:spcBef>
              <a:buClr>
                <a:schemeClr val="lt1"/>
              </a:buClr>
              <a:buSzPct val="100000"/>
              <a:defRPr sz="4200">
                <a:solidFill>
                  <a:schemeClr val="lt1"/>
                </a:solidFill>
              </a:defRPr>
            </a:lvl6pPr>
            <a:lvl7pPr lvl="6">
              <a:spcBef>
                <a:spcPts val="0"/>
              </a:spcBef>
              <a:buClr>
                <a:schemeClr val="lt1"/>
              </a:buClr>
              <a:buSzPct val="100000"/>
              <a:defRPr sz="4200">
                <a:solidFill>
                  <a:schemeClr val="lt1"/>
                </a:solidFill>
              </a:defRPr>
            </a:lvl7pPr>
            <a:lvl8pPr lvl="7">
              <a:spcBef>
                <a:spcPts val="0"/>
              </a:spcBef>
              <a:buClr>
                <a:schemeClr val="lt1"/>
              </a:buClr>
              <a:buSzPct val="100000"/>
              <a:defRPr sz="4200">
                <a:solidFill>
                  <a:schemeClr val="lt1"/>
                </a:solidFill>
              </a:defRPr>
            </a:lvl8pPr>
            <a:lvl9pPr lvl="8">
              <a:spcBef>
                <a:spcPts val="0"/>
              </a:spcBef>
              <a:buClr>
                <a:schemeClr val="lt1"/>
              </a:buClr>
              <a:buSzPct val="100000"/>
              <a:defRPr sz="4200">
                <a:solidFill>
                  <a:schemeClr val="lt1"/>
                </a:solidFill>
              </a:defRPr>
            </a:lvl9pPr>
          </a:lstStyle>
          <a:p/>
        </p:txBody>
      </p:sp>
      <p:sp>
        <p:nvSpPr>
          <p:cNvPr id="27" name="Shape 2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28" name="Shape 28"/>
        <p:cNvGrpSpPr/>
        <p:nvPr/>
      </p:nvGrpSpPr>
      <p:grpSpPr>
        <a:xfrm>
          <a:off x="0" y="0"/>
          <a:ext cx="0" cy="0"/>
          <a:chOff x="0" y="0"/>
          <a:chExt cx="0" cy="0"/>
        </a:xfrm>
      </p:grpSpPr>
      <p:grpSp>
        <p:nvGrpSpPr>
          <p:cNvPr id="29" name="Shape 29"/>
          <p:cNvGrpSpPr/>
          <p:nvPr/>
        </p:nvGrpSpPr>
        <p:grpSpPr>
          <a:xfrm>
            <a:off x="0" y="3903669"/>
            <a:ext cx="9144000" cy="1239925"/>
            <a:chOff x="0" y="3903669"/>
            <a:chExt cx="9144000" cy="1239925"/>
          </a:xfrm>
        </p:grpSpPr>
        <p:sp>
          <p:nvSpPr>
            <p:cNvPr id="30" name="Shape 30"/>
            <p:cNvSpPr/>
            <p:nvPr/>
          </p:nvSpPr>
          <p:spPr>
            <a:xfrm>
              <a:off x="8154895"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1" name="Shape 31"/>
            <p:cNvSpPr/>
            <p:nvPr/>
          </p:nvSpPr>
          <p:spPr>
            <a:xfrm flipH="1">
              <a:off x="6181162" y="3903669"/>
              <a:ext cx="989100" cy="9879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32" name="Shape 32"/>
            <p:cNvSpPr/>
            <p:nvPr/>
          </p:nvSpPr>
          <p:spPr>
            <a:xfrm>
              <a:off x="7170274" y="3903669"/>
              <a:ext cx="989100" cy="987900"/>
            </a:xfrm>
            <a:prstGeom prst="rect">
              <a:avLst/>
            </a:prstGeom>
            <a:solidFill>
              <a:schemeClr val="accent4"/>
            </a:solidFill>
            <a:ln>
              <a:noFill/>
            </a:ln>
          </p:spPr>
          <p:txBody>
            <a:bodyPr anchorCtr="0" anchor="ctr" bIns="91425" lIns="91425" rIns="91425" tIns="91425">
              <a:noAutofit/>
            </a:bodyPr>
            <a:lstStyle/>
            <a:p>
              <a:pPr lvl="0">
                <a:spcBef>
                  <a:spcPts val="0"/>
                </a:spcBef>
                <a:buNone/>
              </a:pPr>
              <a:r>
                <a:t/>
              </a:r>
              <a:endParaRPr/>
            </a:p>
          </p:txBody>
        </p:sp>
        <p:sp>
          <p:nvSpPr>
            <p:cNvPr id="33" name="Shape 33"/>
            <p:cNvSpPr/>
            <p:nvPr/>
          </p:nvSpPr>
          <p:spPr>
            <a:xfrm rot="10800000">
              <a:off x="8154757" y="3903682"/>
              <a:ext cx="989100" cy="9879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34" name="Shape 34"/>
            <p:cNvSpPr/>
            <p:nvPr/>
          </p:nvSpPr>
          <p:spPr>
            <a:xfrm>
              <a:off x="0" y="4891594"/>
              <a:ext cx="9144000" cy="2520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grpSp>
      <p:sp>
        <p:nvSpPr>
          <p:cNvPr id="35" name="Shape 35"/>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6" name="Shape 36"/>
          <p:cNvSpPr txBox="1"/>
          <p:nvPr>
            <p:ph idx="1" type="body"/>
          </p:nvPr>
        </p:nvSpPr>
        <p:spPr>
          <a:xfrm>
            <a:off x="311700" y="1229875"/>
            <a:ext cx="8520600" cy="33390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37" name="Shape 37"/>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38" name="Shape 38"/>
        <p:cNvGrpSpPr/>
        <p:nvPr/>
      </p:nvGrpSpPr>
      <p:grpSpPr>
        <a:xfrm>
          <a:off x="0" y="0"/>
          <a:ext cx="0" cy="0"/>
          <a:chOff x="0" y="0"/>
          <a:chExt cx="0" cy="0"/>
        </a:xfrm>
      </p:grpSpPr>
      <p:sp>
        <p:nvSpPr>
          <p:cNvPr id="39" name="Shape 39"/>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0" name="Shape 40"/>
          <p:cNvSpPr txBox="1"/>
          <p:nvPr>
            <p:ph idx="1" type="body"/>
          </p:nvPr>
        </p:nvSpPr>
        <p:spPr>
          <a:xfrm>
            <a:off x="3117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1" name="Shape 41"/>
          <p:cNvSpPr txBox="1"/>
          <p:nvPr>
            <p:ph idx="2" type="body"/>
          </p:nvPr>
        </p:nvSpPr>
        <p:spPr>
          <a:xfrm>
            <a:off x="4832400" y="1229975"/>
            <a:ext cx="3999900" cy="3339000"/>
          </a:xfrm>
          <a:prstGeom prst="rect">
            <a:avLst/>
          </a:prstGeom>
        </p:spPr>
        <p:txBody>
          <a:bodyPr anchorCtr="0" anchor="t" bIns="91425" lIns="91425" rIns="91425" tIns="91425"/>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2" name="Shape 42"/>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43" name="Shape 43"/>
        <p:cNvGrpSpPr/>
        <p:nvPr/>
      </p:nvGrpSpPr>
      <p:grpSpPr>
        <a:xfrm>
          <a:off x="0" y="0"/>
          <a:ext cx="0" cy="0"/>
          <a:chOff x="0" y="0"/>
          <a:chExt cx="0" cy="0"/>
        </a:xfrm>
      </p:grpSpPr>
      <p:sp>
        <p:nvSpPr>
          <p:cNvPr id="44" name="Shape 44"/>
          <p:cNvSpPr txBox="1"/>
          <p:nvPr>
            <p:ph type="title"/>
          </p:nvPr>
        </p:nvSpPr>
        <p:spPr>
          <a:xfrm>
            <a:off x="311700" y="410000"/>
            <a:ext cx="8520600" cy="607800"/>
          </a:xfrm>
          <a:prstGeom prst="rect">
            <a:avLst/>
          </a:prstGeom>
        </p:spPr>
        <p:txBody>
          <a:bodyPr anchorCtr="0" anchor="t" bIns="91425" lIns="91425" rIns="91425" tIns="91425"/>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p:txBody>
      </p:sp>
      <p:sp>
        <p:nvSpPr>
          <p:cNvPr id="45" name="Shape 4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One column text">
    <p:spTree>
      <p:nvGrpSpPr>
        <p:cNvPr id="46" name="Shape 46"/>
        <p:cNvGrpSpPr/>
        <p:nvPr/>
      </p:nvGrpSpPr>
      <p:grpSpPr>
        <a:xfrm>
          <a:off x="0" y="0"/>
          <a:ext cx="0" cy="0"/>
          <a:chOff x="0" y="0"/>
          <a:chExt cx="0" cy="0"/>
        </a:xfrm>
      </p:grpSpPr>
      <p:sp>
        <p:nvSpPr>
          <p:cNvPr id="47" name="Shape 47"/>
          <p:cNvSpPr txBox="1"/>
          <p:nvPr>
            <p:ph type="title"/>
          </p:nvPr>
        </p:nvSpPr>
        <p:spPr>
          <a:xfrm>
            <a:off x="311700" y="555600"/>
            <a:ext cx="2808000" cy="755700"/>
          </a:xfrm>
          <a:prstGeom prst="rect">
            <a:avLst/>
          </a:prstGeom>
        </p:spPr>
        <p:txBody>
          <a:bodyPr anchorCtr="0" anchor="b" bIns="91425" lIns="91425" rIns="91425" tIns="91425"/>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p:txBody>
      </p:sp>
      <p:sp>
        <p:nvSpPr>
          <p:cNvPr id="48" name="Shape 48"/>
          <p:cNvSpPr txBox="1"/>
          <p:nvPr>
            <p:ph idx="1" type="body"/>
          </p:nvPr>
        </p:nvSpPr>
        <p:spPr>
          <a:xfrm>
            <a:off x="311700" y="1465804"/>
            <a:ext cx="2808000" cy="3103200"/>
          </a:xfrm>
          <a:prstGeom prst="rect">
            <a:avLst/>
          </a:prstGeom>
        </p:spPr>
        <p:txBody>
          <a:bodyPr anchorCtr="0" anchor="t" bIns="91425" lIns="91425" rIns="91425" tIns="91425"/>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p:txBody>
      </p:sp>
      <p:sp>
        <p:nvSpPr>
          <p:cNvPr id="49" name="Shape 49"/>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Main point">
    <p:bg>
      <p:bgPr>
        <a:solidFill>
          <a:schemeClr val="accent4"/>
        </a:solidFill>
      </p:bgPr>
    </p:bg>
    <p:spTree>
      <p:nvGrpSpPr>
        <p:cNvPr id="50" name="Shape 50"/>
        <p:cNvGrpSpPr/>
        <p:nvPr/>
      </p:nvGrpSpPr>
      <p:grpSpPr>
        <a:xfrm>
          <a:off x="0" y="0"/>
          <a:ext cx="0" cy="0"/>
          <a:chOff x="0" y="0"/>
          <a:chExt cx="0" cy="0"/>
        </a:xfrm>
      </p:grpSpPr>
      <p:grpSp>
        <p:nvGrpSpPr>
          <p:cNvPr id="51" name="Shape 51"/>
          <p:cNvGrpSpPr/>
          <p:nvPr/>
        </p:nvGrpSpPr>
        <p:grpSpPr>
          <a:xfrm>
            <a:off x="6098378" y="4"/>
            <a:ext cx="3045625" cy="2030570"/>
            <a:chOff x="6098378" y="4"/>
            <a:chExt cx="3045625" cy="2030570"/>
          </a:xfrm>
        </p:grpSpPr>
        <p:sp>
          <p:nvSpPr>
            <p:cNvPr id="52" name="Shape 52"/>
            <p:cNvSpPr/>
            <p:nvPr/>
          </p:nvSpPr>
          <p:spPr>
            <a:xfrm>
              <a:off x="8128803" y="15"/>
              <a:ext cx="1015200" cy="1015200"/>
            </a:xfrm>
            <a:prstGeom prst="rect">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3" name="Shape 53"/>
            <p:cNvSpPr/>
            <p:nvPr/>
          </p:nvSpPr>
          <p:spPr>
            <a:xfrm flipH="1">
              <a:off x="7113463" y="4"/>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4" name="Shape 54"/>
            <p:cNvSpPr/>
            <p:nvPr/>
          </p:nvSpPr>
          <p:spPr>
            <a:xfrm flipH="1" rot="10800000">
              <a:off x="7113588" y="106"/>
              <a:ext cx="1015200" cy="1015200"/>
            </a:xfrm>
            <a:prstGeom prst="rtTriangle">
              <a:avLst/>
            </a:prstGeom>
            <a:solidFill>
              <a:schemeClr val="accent3"/>
            </a:solidFill>
            <a:ln>
              <a:noFill/>
            </a:ln>
          </p:spPr>
          <p:txBody>
            <a:bodyPr anchorCtr="0" anchor="ctr" bIns="91425" lIns="91425" rIns="91425" tIns="91425">
              <a:noAutofit/>
            </a:bodyPr>
            <a:lstStyle/>
            <a:p>
              <a:pPr lvl="0">
                <a:spcBef>
                  <a:spcPts val="0"/>
                </a:spcBef>
                <a:buNone/>
              </a:pPr>
              <a:r>
                <a:t/>
              </a:r>
              <a:endParaRPr/>
            </a:p>
          </p:txBody>
        </p:sp>
        <p:sp>
          <p:nvSpPr>
            <p:cNvPr id="55" name="Shape 55"/>
            <p:cNvSpPr/>
            <p:nvPr/>
          </p:nvSpPr>
          <p:spPr>
            <a:xfrm rot="10800000">
              <a:off x="6098378" y="96"/>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sp>
          <p:nvSpPr>
            <p:cNvPr id="56" name="Shape 56"/>
            <p:cNvSpPr/>
            <p:nvPr/>
          </p:nvSpPr>
          <p:spPr>
            <a:xfrm rot="10800000">
              <a:off x="8128789" y="1015375"/>
              <a:ext cx="1015200" cy="1015200"/>
            </a:xfrm>
            <a:prstGeom prst="rtTriangle">
              <a:avLst/>
            </a:prstGeom>
            <a:solidFill>
              <a:schemeClr val="accent5"/>
            </a:solidFill>
            <a:ln>
              <a:noFill/>
            </a:ln>
          </p:spPr>
          <p:txBody>
            <a:bodyPr anchorCtr="0" anchor="ctr" bIns="91425" lIns="91425" rIns="91425" tIns="91425">
              <a:noAutofit/>
            </a:bodyPr>
            <a:lstStyle/>
            <a:p>
              <a:pPr lvl="0">
                <a:spcBef>
                  <a:spcPts val="0"/>
                </a:spcBef>
                <a:buNone/>
              </a:pPr>
              <a:r>
                <a:t/>
              </a:r>
              <a:endParaRPr/>
            </a:p>
          </p:txBody>
        </p:sp>
      </p:grpSp>
      <p:sp>
        <p:nvSpPr>
          <p:cNvPr id="57" name="Shape 57"/>
          <p:cNvSpPr txBox="1"/>
          <p:nvPr>
            <p:ph type="title"/>
          </p:nvPr>
        </p:nvSpPr>
        <p:spPr>
          <a:xfrm>
            <a:off x="490250" y="526350"/>
            <a:ext cx="5618700" cy="4090800"/>
          </a:xfrm>
          <a:prstGeom prst="rect">
            <a:avLst/>
          </a:prstGeom>
        </p:spPr>
        <p:txBody>
          <a:bodyPr anchorCtr="0" anchor="ctr" bIns="91425" lIns="91425" rIns="91425" tIns="91425"/>
          <a:lstStyle>
            <a:lvl1pPr lvl="0">
              <a:spcBef>
                <a:spcPts val="0"/>
              </a:spcBef>
              <a:buClr>
                <a:schemeClr val="lt1"/>
              </a:buClr>
              <a:buSzPct val="100000"/>
              <a:defRPr sz="4800">
                <a:solidFill>
                  <a:schemeClr val="lt1"/>
                </a:solidFill>
              </a:defRPr>
            </a:lvl1pPr>
            <a:lvl2pPr lvl="1">
              <a:spcBef>
                <a:spcPts val="0"/>
              </a:spcBef>
              <a:buClr>
                <a:schemeClr val="lt1"/>
              </a:buClr>
              <a:buSzPct val="100000"/>
              <a:defRPr sz="4800">
                <a:solidFill>
                  <a:schemeClr val="lt1"/>
                </a:solidFill>
              </a:defRPr>
            </a:lvl2pPr>
            <a:lvl3pPr lvl="2">
              <a:spcBef>
                <a:spcPts val="0"/>
              </a:spcBef>
              <a:buClr>
                <a:schemeClr val="lt1"/>
              </a:buClr>
              <a:buSzPct val="100000"/>
              <a:defRPr sz="4800">
                <a:solidFill>
                  <a:schemeClr val="lt1"/>
                </a:solidFill>
              </a:defRPr>
            </a:lvl3pPr>
            <a:lvl4pPr lvl="3">
              <a:spcBef>
                <a:spcPts val="0"/>
              </a:spcBef>
              <a:buClr>
                <a:schemeClr val="lt1"/>
              </a:buClr>
              <a:buSzPct val="100000"/>
              <a:defRPr sz="4800">
                <a:solidFill>
                  <a:schemeClr val="lt1"/>
                </a:solidFill>
              </a:defRPr>
            </a:lvl4pPr>
            <a:lvl5pPr lvl="4">
              <a:spcBef>
                <a:spcPts val="0"/>
              </a:spcBef>
              <a:buClr>
                <a:schemeClr val="lt1"/>
              </a:buClr>
              <a:buSzPct val="100000"/>
              <a:defRPr sz="4800">
                <a:solidFill>
                  <a:schemeClr val="lt1"/>
                </a:solidFill>
              </a:defRPr>
            </a:lvl5pPr>
            <a:lvl6pPr lvl="5">
              <a:spcBef>
                <a:spcPts val="0"/>
              </a:spcBef>
              <a:buClr>
                <a:schemeClr val="lt1"/>
              </a:buClr>
              <a:buSzPct val="100000"/>
              <a:defRPr sz="4800">
                <a:solidFill>
                  <a:schemeClr val="lt1"/>
                </a:solidFill>
              </a:defRPr>
            </a:lvl6pPr>
            <a:lvl7pPr lvl="6">
              <a:spcBef>
                <a:spcPts val="0"/>
              </a:spcBef>
              <a:buClr>
                <a:schemeClr val="lt1"/>
              </a:buClr>
              <a:buSzPct val="100000"/>
              <a:defRPr sz="4800">
                <a:solidFill>
                  <a:schemeClr val="lt1"/>
                </a:solidFill>
              </a:defRPr>
            </a:lvl7pPr>
            <a:lvl8pPr lvl="7">
              <a:spcBef>
                <a:spcPts val="0"/>
              </a:spcBef>
              <a:buClr>
                <a:schemeClr val="lt1"/>
              </a:buClr>
              <a:buSzPct val="100000"/>
              <a:defRPr sz="4800">
                <a:solidFill>
                  <a:schemeClr val="lt1"/>
                </a:solidFill>
              </a:defRPr>
            </a:lvl8pPr>
            <a:lvl9pPr lvl="8">
              <a:spcBef>
                <a:spcPts val="0"/>
              </a:spcBef>
              <a:buClr>
                <a:schemeClr val="lt1"/>
              </a:buClr>
              <a:buSzPct val="100000"/>
              <a:defRPr sz="4800">
                <a:solidFill>
                  <a:schemeClr val="lt1"/>
                </a:solidFill>
              </a:defRPr>
            </a:lvl9pPr>
          </a:lstStyle>
          <a:p/>
        </p:txBody>
      </p:sp>
      <p:sp>
        <p:nvSpPr>
          <p:cNvPr id="58" name="Shape 5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Section title and description">
    <p:spTree>
      <p:nvGrpSpPr>
        <p:cNvPr id="59" name="Shape 59"/>
        <p:cNvGrpSpPr/>
        <p:nvPr/>
      </p:nvGrpSpPr>
      <p:grpSpPr>
        <a:xfrm>
          <a:off x="0" y="0"/>
          <a:ext cx="0" cy="0"/>
          <a:chOff x="0" y="0"/>
          <a:chExt cx="0" cy="0"/>
        </a:xfrm>
      </p:grpSpPr>
      <p:sp>
        <p:nvSpPr>
          <p:cNvPr id="60" name="Shape 60"/>
          <p:cNvSpPr/>
          <p:nvPr/>
        </p:nvSpPr>
        <p:spPr>
          <a:xfrm>
            <a:off x="4572000" y="-175"/>
            <a:ext cx="4572000" cy="5143500"/>
          </a:xfrm>
          <a:prstGeom prst="rect">
            <a:avLst/>
          </a:prstGeom>
          <a:solidFill>
            <a:schemeClr val="dk1"/>
          </a:solidFill>
          <a:ln>
            <a:noFill/>
          </a:ln>
        </p:spPr>
        <p:txBody>
          <a:bodyPr anchorCtr="0" anchor="ctr" bIns="91425" lIns="91425" rIns="91425" tIns="91425">
            <a:noAutofit/>
          </a:bodyPr>
          <a:lstStyle/>
          <a:p>
            <a:pPr lvl="0">
              <a:spcBef>
                <a:spcPts val="0"/>
              </a:spcBef>
              <a:buNone/>
            </a:pPr>
            <a:r>
              <a:t/>
            </a:r>
            <a:endParaRPr/>
          </a:p>
        </p:txBody>
      </p:sp>
      <p:cxnSp>
        <p:nvCxnSpPr>
          <p:cNvPr id="61" name="Shape 61"/>
          <p:cNvCxnSpPr/>
          <p:nvPr/>
        </p:nvCxnSpPr>
        <p:spPr>
          <a:xfrm>
            <a:off x="5029675" y="4495500"/>
            <a:ext cx="468300" cy="0"/>
          </a:xfrm>
          <a:prstGeom prst="straightConnector1">
            <a:avLst/>
          </a:prstGeom>
          <a:noFill/>
          <a:ln cap="flat" cmpd="sng" w="19050">
            <a:solidFill>
              <a:schemeClr val="lt1"/>
            </a:solidFill>
            <a:prstDash val="solid"/>
            <a:round/>
            <a:headEnd len="med" w="med" type="none"/>
            <a:tailEnd len="med" w="med" type="none"/>
          </a:ln>
        </p:spPr>
      </p:cxnSp>
      <p:sp>
        <p:nvSpPr>
          <p:cNvPr id="62" name="Shape 62"/>
          <p:cNvSpPr txBox="1"/>
          <p:nvPr>
            <p:ph type="title"/>
          </p:nvPr>
        </p:nvSpPr>
        <p:spPr>
          <a:xfrm>
            <a:off x="265500" y="1151100"/>
            <a:ext cx="4045200" cy="1564500"/>
          </a:xfrm>
          <a:prstGeom prst="rect">
            <a:avLst/>
          </a:prstGeom>
        </p:spPr>
        <p:txBody>
          <a:bodyPr anchorCtr="0" anchor="b" bIns="91425" lIns="91425" rIns="91425" tIns="91425"/>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p:txBody>
      </p:sp>
      <p:sp>
        <p:nvSpPr>
          <p:cNvPr id="63" name="Shape 63"/>
          <p:cNvSpPr txBox="1"/>
          <p:nvPr>
            <p:ph idx="1" type="subTitle"/>
          </p:nvPr>
        </p:nvSpPr>
        <p:spPr>
          <a:xfrm>
            <a:off x="265500" y="2769001"/>
            <a:ext cx="4045200" cy="1269300"/>
          </a:xfrm>
          <a:prstGeom prst="rect">
            <a:avLst/>
          </a:prstGeom>
        </p:spPr>
        <p:txBody>
          <a:bodyPr anchorCtr="0" anchor="t" bIns="91425" lIns="91425" rIns="91425" tIns="91425"/>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p:txBody>
      </p:sp>
      <p:sp>
        <p:nvSpPr>
          <p:cNvPr id="64" name="Shape 64"/>
          <p:cNvSpPr txBox="1"/>
          <p:nvPr>
            <p:ph idx="2" type="body"/>
          </p:nvPr>
        </p:nvSpPr>
        <p:spPr>
          <a:xfrm>
            <a:off x="4939500" y="724200"/>
            <a:ext cx="3837000" cy="3695100"/>
          </a:xfrm>
          <a:prstGeom prst="rect">
            <a:avLst/>
          </a:prstGeom>
        </p:spPr>
        <p:txBody>
          <a:bodyPr anchorCtr="0" anchor="ctr" bIns="91425" lIns="91425" rIns="91425" tIns="91425"/>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p:txBody>
      </p:sp>
      <p:sp>
        <p:nvSpPr>
          <p:cNvPr id="65" name="Shape 65"/>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66" name="Shape 66"/>
        <p:cNvGrpSpPr/>
        <p:nvPr/>
      </p:nvGrpSpPr>
      <p:grpSpPr>
        <a:xfrm>
          <a:off x="0" y="0"/>
          <a:ext cx="0" cy="0"/>
          <a:chOff x="0" y="0"/>
          <a:chExt cx="0" cy="0"/>
        </a:xfrm>
      </p:grpSpPr>
      <p:sp>
        <p:nvSpPr>
          <p:cNvPr id="67" name="Shape 67"/>
          <p:cNvSpPr txBox="1"/>
          <p:nvPr>
            <p:ph idx="1" type="body"/>
          </p:nvPr>
        </p:nvSpPr>
        <p:spPr>
          <a:xfrm>
            <a:off x="319500" y="4230575"/>
            <a:ext cx="5998800" cy="598800"/>
          </a:xfrm>
          <a:prstGeom prst="rect">
            <a:avLst/>
          </a:prstGeom>
        </p:spPr>
        <p:txBody>
          <a:bodyPr anchorCtr="0" anchor="ctr" bIns="91425" lIns="91425" rIns="91425" tIns="91425"/>
          <a:lstStyle>
            <a:lvl1pPr lvl="0">
              <a:lnSpc>
                <a:spcPct val="100000"/>
              </a:lnSpc>
              <a:spcBef>
                <a:spcPts val="0"/>
              </a:spcBef>
              <a:spcAft>
                <a:spcPts val="0"/>
              </a:spcAft>
              <a:buNone/>
              <a:defRPr/>
            </a:lvl1pPr>
          </a:lstStyle>
          <a:p/>
        </p:txBody>
      </p:sp>
      <p:sp>
        <p:nvSpPr>
          <p:cNvPr id="68" name="Shape 68"/>
          <p:cNvSpPr txBox="1"/>
          <p:nvPr>
            <p:ph idx="12" type="sldNum"/>
          </p:nvPr>
        </p:nvSpPr>
        <p:spPr>
          <a:xfrm>
            <a:off x="8460431" y="4651190"/>
            <a:ext cx="548700" cy="393600"/>
          </a:xfrm>
          <a:prstGeom prst="rect">
            <a:avLst/>
          </a:prstGeom>
        </p:spPr>
        <p:txBody>
          <a:bodyPr anchorCtr="0" anchor="ctr" bIns="91425" lIns="91425" rIns="91425" tIns="91425">
            <a:noAutofit/>
          </a:bodyPr>
          <a:lstStyle/>
          <a:p>
            <a:pPr lvl="0">
              <a:spcBef>
                <a:spcPts val="0"/>
              </a:spcBef>
              <a:buNone/>
            </a:pPr>
            <a:fld id="{00000000-1234-1234-1234-123412341234}" type="slidenum">
              <a:rPr lang="en">
                <a:solidFill>
                  <a:schemeClr val="dk2"/>
                </a:solidFil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10000"/>
            <a:ext cx="8520600" cy="607800"/>
          </a:xfrm>
          <a:prstGeom prst="rect">
            <a:avLst/>
          </a:prstGeom>
          <a:noFill/>
          <a:ln>
            <a:noFill/>
          </a:ln>
        </p:spPr>
        <p:txBody>
          <a:bodyPr anchorCtr="0" anchor="t" bIns="91425" lIns="91425" rIns="91425" tIns="91425"/>
          <a:lstStyle>
            <a:lvl1pPr lvl="0">
              <a:spcBef>
                <a:spcPts val="0"/>
              </a:spcBef>
              <a:buClr>
                <a:schemeClr val="dk1"/>
              </a:buClr>
              <a:buSzPct val="100000"/>
              <a:buFont typeface="Roboto"/>
              <a:buNone/>
              <a:defRPr sz="3000">
                <a:solidFill>
                  <a:schemeClr val="dk1"/>
                </a:solidFill>
                <a:latin typeface="Roboto"/>
                <a:ea typeface="Roboto"/>
                <a:cs typeface="Roboto"/>
                <a:sym typeface="Roboto"/>
              </a:defRPr>
            </a:lvl1pPr>
            <a:lvl2pPr lvl="1">
              <a:spcBef>
                <a:spcPts val="0"/>
              </a:spcBef>
              <a:buClr>
                <a:schemeClr val="dk1"/>
              </a:buClr>
              <a:buSzPct val="100000"/>
              <a:buFont typeface="Roboto"/>
              <a:buNone/>
              <a:defRPr sz="3000">
                <a:solidFill>
                  <a:schemeClr val="dk1"/>
                </a:solidFill>
                <a:latin typeface="Roboto"/>
                <a:ea typeface="Roboto"/>
                <a:cs typeface="Roboto"/>
                <a:sym typeface="Roboto"/>
              </a:defRPr>
            </a:lvl2pPr>
            <a:lvl3pPr lvl="2">
              <a:spcBef>
                <a:spcPts val="0"/>
              </a:spcBef>
              <a:buClr>
                <a:schemeClr val="dk1"/>
              </a:buClr>
              <a:buSzPct val="100000"/>
              <a:buFont typeface="Roboto"/>
              <a:buNone/>
              <a:defRPr sz="3000">
                <a:solidFill>
                  <a:schemeClr val="dk1"/>
                </a:solidFill>
                <a:latin typeface="Roboto"/>
                <a:ea typeface="Roboto"/>
                <a:cs typeface="Roboto"/>
                <a:sym typeface="Roboto"/>
              </a:defRPr>
            </a:lvl3pPr>
            <a:lvl4pPr lvl="3">
              <a:spcBef>
                <a:spcPts val="0"/>
              </a:spcBef>
              <a:buClr>
                <a:schemeClr val="dk1"/>
              </a:buClr>
              <a:buSzPct val="100000"/>
              <a:buFont typeface="Roboto"/>
              <a:buNone/>
              <a:defRPr sz="3000">
                <a:solidFill>
                  <a:schemeClr val="dk1"/>
                </a:solidFill>
                <a:latin typeface="Roboto"/>
                <a:ea typeface="Roboto"/>
                <a:cs typeface="Roboto"/>
                <a:sym typeface="Roboto"/>
              </a:defRPr>
            </a:lvl4pPr>
            <a:lvl5pPr lvl="4">
              <a:spcBef>
                <a:spcPts val="0"/>
              </a:spcBef>
              <a:buClr>
                <a:schemeClr val="dk1"/>
              </a:buClr>
              <a:buSzPct val="100000"/>
              <a:buFont typeface="Roboto"/>
              <a:buNone/>
              <a:defRPr sz="3000">
                <a:solidFill>
                  <a:schemeClr val="dk1"/>
                </a:solidFill>
                <a:latin typeface="Roboto"/>
                <a:ea typeface="Roboto"/>
                <a:cs typeface="Roboto"/>
                <a:sym typeface="Roboto"/>
              </a:defRPr>
            </a:lvl5pPr>
            <a:lvl6pPr lvl="5">
              <a:spcBef>
                <a:spcPts val="0"/>
              </a:spcBef>
              <a:buClr>
                <a:schemeClr val="dk1"/>
              </a:buClr>
              <a:buSzPct val="100000"/>
              <a:buFont typeface="Roboto"/>
              <a:buNone/>
              <a:defRPr sz="3000">
                <a:solidFill>
                  <a:schemeClr val="dk1"/>
                </a:solidFill>
                <a:latin typeface="Roboto"/>
                <a:ea typeface="Roboto"/>
                <a:cs typeface="Roboto"/>
                <a:sym typeface="Roboto"/>
              </a:defRPr>
            </a:lvl6pPr>
            <a:lvl7pPr lvl="6">
              <a:spcBef>
                <a:spcPts val="0"/>
              </a:spcBef>
              <a:buClr>
                <a:schemeClr val="dk1"/>
              </a:buClr>
              <a:buSzPct val="100000"/>
              <a:buFont typeface="Roboto"/>
              <a:buNone/>
              <a:defRPr sz="3000">
                <a:solidFill>
                  <a:schemeClr val="dk1"/>
                </a:solidFill>
                <a:latin typeface="Roboto"/>
                <a:ea typeface="Roboto"/>
                <a:cs typeface="Roboto"/>
                <a:sym typeface="Roboto"/>
              </a:defRPr>
            </a:lvl7pPr>
            <a:lvl8pPr lvl="7">
              <a:spcBef>
                <a:spcPts val="0"/>
              </a:spcBef>
              <a:buClr>
                <a:schemeClr val="dk1"/>
              </a:buClr>
              <a:buSzPct val="100000"/>
              <a:buFont typeface="Roboto"/>
              <a:buNone/>
              <a:defRPr sz="3000">
                <a:solidFill>
                  <a:schemeClr val="dk1"/>
                </a:solidFill>
                <a:latin typeface="Roboto"/>
                <a:ea typeface="Roboto"/>
                <a:cs typeface="Roboto"/>
                <a:sym typeface="Roboto"/>
              </a:defRPr>
            </a:lvl8pPr>
            <a:lvl9pPr lvl="8">
              <a:spcBef>
                <a:spcPts val="0"/>
              </a:spcBef>
              <a:buClr>
                <a:schemeClr val="dk1"/>
              </a:buClr>
              <a:buSzPct val="100000"/>
              <a:buFont typeface="Roboto"/>
              <a:buNone/>
              <a:defRPr sz="3000">
                <a:solidFill>
                  <a:schemeClr val="dk1"/>
                </a:solidFill>
                <a:latin typeface="Roboto"/>
                <a:ea typeface="Roboto"/>
                <a:cs typeface="Roboto"/>
                <a:sym typeface="Roboto"/>
              </a:defRPr>
            </a:lvl9pPr>
          </a:lstStyle>
          <a:p/>
        </p:txBody>
      </p:sp>
      <p:sp>
        <p:nvSpPr>
          <p:cNvPr id="7" name="Shape 7"/>
          <p:cNvSpPr txBox="1"/>
          <p:nvPr>
            <p:ph idx="1" type="body"/>
          </p:nvPr>
        </p:nvSpPr>
        <p:spPr>
          <a:xfrm>
            <a:off x="311700" y="1229875"/>
            <a:ext cx="8520600" cy="3339000"/>
          </a:xfrm>
          <a:prstGeom prst="rect">
            <a:avLst/>
          </a:prstGeom>
          <a:noFill/>
          <a:ln>
            <a:noFill/>
          </a:ln>
        </p:spPr>
        <p:txBody>
          <a:bodyPr anchorCtr="0" anchor="t" bIns="91425" lIns="91425" rIns="91425" tIns="91425"/>
          <a:lstStyle>
            <a:lvl1pPr lvl="0">
              <a:lnSpc>
                <a:spcPct val="115000"/>
              </a:lnSpc>
              <a:spcBef>
                <a:spcPts val="0"/>
              </a:spcBef>
              <a:spcAft>
                <a:spcPts val="1600"/>
              </a:spcAft>
              <a:buClr>
                <a:schemeClr val="dk2"/>
              </a:buClr>
              <a:buSzPct val="100000"/>
              <a:buFont typeface="Roboto"/>
              <a:defRPr sz="1800">
                <a:solidFill>
                  <a:schemeClr val="dk2"/>
                </a:solidFill>
                <a:latin typeface="Roboto"/>
                <a:ea typeface="Roboto"/>
                <a:cs typeface="Roboto"/>
                <a:sym typeface="Roboto"/>
              </a:defRPr>
            </a:lvl1pPr>
            <a:lvl2pPr lvl="1">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2pPr>
            <a:lvl3pPr lvl="2">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3pPr>
            <a:lvl4pPr lvl="3">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4pPr>
            <a:lvl5pPr lvl="4">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5pPr>
            <a:lvl6pPr lvl="5">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6pPr>
            <a:lvl7pPr lvl="6">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7pPr>
            <a:lvl8pPr lvl="7">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8pPr>
            <a:lvl9pPr lvl="8">
              <a:lnSpc>
                <a:spcPct val="115000"/>
              </a:lnSpc>
              <a:spcBef>
                <a:spcPts val="0"/>
              </a:spcBef>
              <a:spcAft>
                <a:spcPts val="1600"/>
              </a:spcAft>
              <a:buClr>
                <a:schemeClr val="dk2"/>
              </a:buClr>
              <a:buFont typeface="Roboto"/>
              <a:defRPr>
                <a:solidFill>
                  <a:schemeClr val="dk2"/>
                </a:solidFill>
                <a:latin typeface="Roboto"/>
                <a:ea typeface="Roboto"/>
                <a:cs typeface="Roboto"/>
                <a:sym typeface="Roboto"/>
              </a:defRPr>
            </a:lvl9pPr>
          </a:lstStyle>
          <a:p/>
        </p:txBody>
      </p:sp>
      <p:sp>
        <p:nvSpPr>
          <p:cNvPr id="8" name="Shape 8"/>
          <p:cNvSpPr txBox="1"/>
          <p:nvPr>
            <p:ph idx="12" type="sldNum"/>
          </p:nvPr>
        </p:nvSpPr>
        <p:spPr>
          <a:xfrm>
            <a:off x="8460431" y="4651190"/>
            <a:ext cx="548700" cy="393600"/>
          </a:xfrm>
          <a:prstGeom prst="rect">
            <a:avLst/>
          </a:prstGeom>
          <a:noFill/>
          <a:ln>
            <a:noFill/>
          </a:ln>
        </p:spPr>
        <p:txBody>
          <a:bodyPr anchorCtr="0" anchor="ctr" bIns="91425" lIns="91425" rIns="91425" tIns="91425">
            <a:noAutofit/>
          </a:bodyPr>
          <a:lstStyle/>
          <a:p>
            <a:pPr lvl="0" algn="r">
              <a:spcBef>
                <a:spcPts val="0"/>
              </a:spcBef>
              <a:buNone/>
            </a:pPr>
            <a:fld id="{00000000-1234-1234-1234-123412341234}" type="slidenum">
              <a:rPr lang="en" sz="1000">
                <a:solidFill>
                  <a:schemeClr val="lt1"/>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84" name="Shape 84"/>
        <p:cNvGrpSpPr/>
        <p:nvPr/>
      </p:nvGrpSpPr>
      <p:grpSpPr>
        <a:xfrm>
          <a:off x="0" y="0"/>
          <a:ext cx="0" cy="0"/>
          <a:chOff x="0" y="0"/>
          <a:chExt cx="0" cy="0"/>
        </a:xfrm>
      </p:grpSpPr>
      <p:sp>
        <p:nvSpPr>
          <p:cNvPr id="85" name="Shape 85"/>
          <p:cNvSpPr txBox="1"/>
          <p:nvPr>
            <p:ph type="ctrTitle"/>
          </p:nvPr>
        </p:nvSpPr>
        <p:spPr>
          <a:xfrm>
            <a:off x="598100" y="1775222"/>
            <a:ext cx="8222100" cy="838800"/>
          </a:xfrm>
          <a:prstGeom prst="rect">
            <a:avLst/>
          </a:prstGeom>
        </p:spPr>
        <p:txBody>
          <a:bodyPr anchorCtr="0" anchor="b" bIns="91425" lIns="91425" rIns="91425" tIns="91425">
            <a:noAutofit/>
          </a:bodyPr>
          <a:lstStyle/>
          <a:p>
            <a:pPr lvl="0">
              <a:spcBef>
                <a:spcPts val="0"/>
              </a:spcBef>
              <a:buNone/>
            </a:pPr>
            <a:r>
              <a:rPr lang="en"/>
              <a:t>Clauses</a:t>
            </a:r>
          </a:p>
        </p:txBody>
      </p:sp>
      <p:sp>
        <p:nvSpPr>
          <p:cNvPr id="86" name="Shape 86"/>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a:spcBef>
                <a:spcPts val="0"/>
              </a:spcBef>
              <a:buNone/>
            </a:pPr>
            <a:r>
              <a:rPr lang="en"/>
              <a:t>A subject + a predicate.</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8" name="Shape 138"/>
        <p:cNvGrpSpPr/>
        <p:nvPr/>
      </p:nvGrpSpPr>
      <p:grpSpPr>
        <a:xfrm>
          <a:off x="0" y="0"/>
          <a:ext cx="0" cy="0"/>
          <a:chOff x="0" y="0"/>
          <a:chExt cx="0" cy="0"/>
        </a:xfrm>
      </p:grpSpPr>
      <p:sp>
        <p:nvSpPr>
          <p:cNvPr id="139" name="Shape 139"/>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Form compound sentences from these clauses:</a:t>
            </a:r>
          </a:p>
        </p:txBody>
      </p:sp>
      <p:sp>
        <p:nvSpPr>
          <p:cNvPr id="140" name="Shape 140"/>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lnSpc>
                <a:spcPct val="200000"/>
              </a:lnSpc>
              <a:spcBef>
                <a:spcPts val="0"/>
              </a:spcBef>
            </a:pPr>
            <a:r>
              <a:rPr lang="en"/>
              <a:t>We have had a warm Winter so far.</a:t>
            </a:r>
          </a:p>
          <a:p>
            <a:pPr indent="-228600" lvl="1" marL="914400" rtl="0">
              <a:lnSpc>
                <a:spcPct val="200000"/>
              </a:lnSpc>
              <a:spcBef>
                <a:spcPts val="0"/>
              </a:spcBef>
            </a:pPr>
            <a:r>
              <a:rPr lang="en"/>
              <a:t>with</a:t>
            </a:r>
          </a:p>
          <a:p>
            <a:pPr indent="-228600" lvl="0" marL="457200" rtl="0">
              <a:lnSpc>
                <a:spcPct val="200000"/>
              </a:lnSpc>
              <a:spcBef>
                <a:spcPts val="0"/>
              </a:spcBef>
            </a:pPr>
            <a:r>
              <a:rPr lang="en"/>
              <a:t>There hasn’t been much snow.</a:t>
            </a:r>
          </a:p>
          <a:p>
            <a:pPr lvl="0" rtl="0">
              <a:lnSpc>
                <a:spcPct val="100000"/>
              </a:lnSpc>
              <a:spcBef>
                <a:spcPts val="0"/>
              </a:spcBef>
              <a:buNone/>
            </a:pPr>
            <a:r>
              <a:t/>
            </a:r>
            <a:endParaRPr sz="600"/>
          </a:p>
          <a:p>
            <a:pPr indent="-228600" lvl="0" marL="457200" rtl="0">
              <a:lnSpc>
                <a:spcPct val="200000"/>
              </a:lnSpc>
              <a:spcBef>
                <a:spcPts val="0"/>
              </a:spcBef>
            </a:pPr>
            <a:r>
              <a:rPr lang="en"/>
              <a:t>It feels weird that Thanksgiving is already next week.</a:t>
            </a:r>
          </a:p>
          <a:p>
            <a:pPr indent="-228600" lvl="1" marL="914400" rtl="0">
              <a:lnSpc>
                <a:spcPct val="200000"/>
              </a:lnSpc>
              <a:spcBef>
                <a:spcPts val="0"/>
              </a:spcBef>
            </a:pPr>
            <a:r>
              <a:rPr lang="en"/>
              <a:t>with</a:t>
            </a:r>
          </a:p>
          <a:p>
            <a:pPr indent="-228600" lvl="0" marL="457200" rtl="0">
              <a:lnSpc>
                <a:spcPct val="200000"/>
              </a:lnSpc>
              <a:spcBef>
                <a:spcPts val="0"/>
              </a:spcBef>
            </a:pPr>
            <a:r>
              <a:rPr lang="en"/>
              <a:t>Soon it will already be Christmas.</a:t>
            </a: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44" name="Shape 144"/>
        <p:cNvGrpSpPr/>
        <p:nvPr/>
      </p:nvGrpSpPr>
      <p:grpSpPr>
        <a:xfrm>
          <a:off x="0" y="0"/>
          <a:ext cx="0" cy="0"/>
          <a:chOff x="0" y="0"/>
          <a:chExt cx="0" cy="0"/>
        </a:xfrm>
      </p:grpSpPr>
      <p:sp>
        <p:nvSpPr>
          <p:cNvPr id="145" name="Shape 145"/>
          <p:cNvSpPr txBox="1"/>
          <p:nvPr>
            <p:ph type="ctrTitle"/>
          </p:nvPr>
        </p:nvSpPr>
        <p:spPr>
          <a:xfrm>
            <a:off x="598100" y="1775222"/>
            <a:ext cx="8222100" cy="838800"/>
          </a:xfrm>
          <a:prstGeom prst="rect">
            <a:avLst/>
          </a:prstGeom>
        </p:spPr>
        <p:txBody>
          <a:bodyPr anchorCtr="0" anchor="b" bIns="91425" lIns="91425" rIns="91425" tIns="91425">
            <a:noAutofit/>
          </a:bodyPr>
          <a:lstStyle/>
          <a:p>
            <a:pPr lvl="0" rtl="0">
              <a:spcBef>
                <a:spcPts val="0"/>
              </a:spcBef>
              <a:buNone/>
            </a:pPr>
            <a:r>
              <a:rPr lang="en"/>
              <a:t>NOW IT’S TIME FOR PRACTICE</a:t>
            </a:r>
          </a:p>
        </p:txBody>
      </p:sp>
      <p:sp>
        <p:nvSpPr>
          <p:cNvPr id="146" name="Shape 146"/>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a:spcBef>
                <a:spcPts val="0"/>
              </a:spcBef>
              <a:buNone/>
            </a:pPr>
            <a:r>
              <a:rPr lang="en"/>
              <a:t>On Thursday</a:t>
            </a:r>
            <a:r>
              <a:rPr lang="en"/>
              <a:t>, we’ll cover:</a:t>
            </a:r>
          </a:p>
          <a:p>
            <a:pPr indent="-228600" lvl="0" marL="914400" rtl="0">
              <a:spcBef>
                <a:spcPts val="0"/>
              </a:spcBef>
              <a:buChar char="●"/>
            </a:pPr>
            <a:r>
              <a:rPr lang="en"/>
              <a:t>Complex sentences</a:t>
            </a:r>
          </a:p>
          <a:p>
            <a:pPr indent="-228600" lvl="0" marL="914400" rtl="0">
              <a:spcBef>
                <a:spcPts val="0"/>
              </a:spcBef>
              <a:buChar char="●"/>
            </a:pPr>
            <a:r>
              <a:rPr lang="en"/>
              <a:t>Compound complex sentences</a:t>
            </a:r>
          </a:p>
          <a:p>
            <a:pPr indent="-228600" lvl="0" marL="914400" rtl="0">
              <a:spcBef>
                <a:spcPts val="0"/>
              </a:spcBef>
              <a:buChar char="●"/>
            </a:pPr>
            <a:r>
              <a:rPr lang="en"/>
              <a:t>Fragments</a:t>
            </a:r>
          </a:p>
          <a:p>
            <a:pPr indent="-228600" lvl="0" marL="914400" rtl="0">
              <a:spcBef>
                <a:spcPts val="0"/>
              </a:spcBef>
              <a:buChar char="●"/>
            </a:pPr>
            <a:r>
              <a:rPr lang="en"/>
              <a:t>Run-ons</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0" name="Shape 150"/>
        <p:cNvGrpSpPr/>
        <p:nvPr/>
      </p:nvGrpSpPr>
      <p:grpSpPr>
        <a:xfrm>
          <a:off x="0" y="0"/>
          <a:ext cx="0" cy="0"/>
          <a:chOff x="0" y="0"/>
          <a:chExt cx="0" cy="0"/>
        </a:xfrm>
      </p:grpSpPr>
      <p:sp>
        <p:nvSpPr>
          <p:cNvPr id="151" name="Shape 151"/>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Complex and compound complex sentences</a:t>
            </a:r>
          </a:p>
        </p:txBody>
      </p:sp>
      <p:sp>
        <p:nvSpPr>
          <p:cNvPr id="152" name="Shape 152"/>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317500" lvl="0" marL="457200" rtl="0">
              <a:lnSpc>
                <a:spcPct val="200000"/>
              </a:lnSpc>
              <a:spcBef>
                <a:spcPts val="0"/>
              </a:spcBef>
              <a:buSzPct val="100000"/>
            </a:pPr>
            <a:r>
              <a:rPr lang="en" sz="1400"/>
              <a:t>Simple sentence: 1 independent clause (Subject + predicate)</a:t>
            </a:r>
          </a:p>
          <a:p>
            <a:pPr indent="-317500" lvl="0" marL="457200" rtl="0">
              <a:lnSpc>
                <a:spcPct val="200000"/>
              </a:lnSpc>
              <a:spcBef>
                <a:spcPts val="0"/>
              </a:spcBef>
              <a:buSzPct val="100000"/>
            </a:pPr>
            <a:r>
              <a:rPr lang="en" sz="1400"/>
              <a:t>Compound sentence: 2 independent clauses (combined with ; or comma + conjunction/FANBOYS)</a:t>
            </a:r>
          </a:p>
          <a:p>
            <a:pPr indent="-317500" lvl="0" marL="457200" rtl="0">
              <a:lnSpc>
                <a:spcPct val="200000"/>
              </a:lnSpc>
              <a:spcBef>
                <a:spcPts val="0"/>
              </a:spcBef>
              <a:buSzPct val="100000"/>
            </a:pPr>
            <a:r>
              <a:rPr b="1" lang="en" sz="1400"/>
              <a:t>Complex sentence:</a:t>
            </a:r>
            <a:r>
              <a:rPr lang="en" sz="1400"/>
              <a:t> 1 dependent clause + 1 independent clause</a:t>
            </a:r>
          </a:p>
          <a:p>
            <a:pPr indent="-228600" lvl="1" marL="914400" rtl="0">
              <a:spcBef>
                <a:spcPts val="0"/>
              </a:spcBef>
            </a:pPr>
            <a:r>
              <a:rPr lang="en"/>
              <a:t>Since dental problems can be painful and expensive, you should always wash your hands before you eat.</a:t>
            </a:r>
          </a:p>
          <a:p>
            <a:pPr indent="0" lvl="0" marL="457200" rtl="0">
              <a:spcBef>
                <a:spcPts val="0"/>
              </a:spcBef>
              <a:spcAft>
                <a:spcPts val="0"/>
              </a:spcAft>
              <a:buNone/>
            </a:pPr>
            <a:r>
              <a:t/>
            </a:r>
            <a:endParaRPr sz="600"/>
          </a:p>
          <a:p>
            <a:pPr indent="-228600" lvl="1" marL="914400" rtl="0">
              <a:spcBef>
                <a:spcPts val="0"/>
              </a:spcBef>
            </a:pPr>
            <a:r>
              <a:rPr lang="en"/>
              <a:t>Because the United States joined World War II after the bombing of Pearl Harbor, many American women entered the workforce to substitute for the men out at war.</a:t>
            </a:r>
          </a:p>
          <a:p>
            <a:pPr indent="0" lvl="0" marL="457200" rtl="0">
              <a:spcBef>
                <a:spcPts val="0"/>
              </a:spcBef>
              <a:spcAft>
                <a:spcPts val="0"/>
              </a:spcAft>
              <a:buNone/>
            </a:pPr>
            <a:r>
              <a:t/>
            </a:r>
            <a:endParaRPr sz="600"/>
          </a:p>
          <a:p>
            <a:pPr indent="-228600" lvl="1" marL="914400" rtl="0">
              <a:spcBef>
                <a:spcPts val="0"/>
              </a:spcBef>
            </a:pPr>
            <a:r>
              <a:rPr lang="en"/>
              <a:t>If this is another example, you should probably pay attention to it.</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56" name="Shape 156"/>
        <p:cNvGrpSpPr/>
        <p:nvPr/>
      </p:nvGrpSpPr>
      <p:grpSpPr>
        <a:xfrm>
          <a:off x="0" y="0"/>
          <a:ext cx="0" cy="0"/>
          <a:chOff x="0" y="0"/>
          <a:chExt cx="0" cy="0"/>
        </a:xfrm>
      </p:grpSpPr>
      <p:sp>
        <p:nvSpPr>
          <p:cNvPr id="157" name="Shape 157"/>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Complex and compound complex sentences</a:t>
            </a:r>
          </a:p>
        </p:txBody>
      </p:sp>
      <p:sp>
        <p:nvSpPr>
          <p:cNvPr id="158" name="Shape 158"/>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317500" lvl="0" marL="457200" rtl="0">
              <a:lnSpc>
                <a:spcPct val="200000"/>
              </a:lnSpc>
              <a:spcBef>
                <a:spcPts val="0"/>
              </a:spcBef>
              <a:buSzPct val="100000"/>
            </a:pPr>
            <a:r>
              <a:rPr b="1" lang="en" sz="1400"/>
              <a:t>Compound complex sentence</a:t>
            </a:r>
            <a:r>
              <a:rPr lang="en" sz="1400"/>
              <a:t>: 1 complex sentence + 1 complex sentence (2 dep. + 2 ind. clauses)</a:t>
            </a:r>
          </a:p>
          <a:p>
            <a:pPr indent="-317500" lvl="0" marL="457200" rtl="0">
              <a:lnSpc>
                <a:spcPct val="200000"/>
              </a:lnSpc>
              <a:spcBef>
                <a:spcPts val="0"/>
              </a:spcBef>
              <a:buSzPct val="100000"/>
            </a:pPr>
            <a:r>
              <a:rPr lang="en" sz="1400"/>
              <a:t>Say hello to #15 from that last grammar quiz. ; ) </a:t>
            </a:r>
          </a:p>
          <a:p>
            <a:pPr indent="-317500" lvl="0" marL="457200" rtl="0">
              <a:lnSpc>
                <a:spcPct val="200000"/>
              </a:lnSpc>
              <a:spcBef>
                <a:spcPts val="0"/>
              </a:spcBef>
              <a:buSzPct val="100000"/>
            </a:pPr>
            <a:r>
              <a:rPr lang="en" sz="1400">
                <a:solidFill>
                  <a:srgbClr val="FF0000"/>
                </a:solidFill>
              </a:rPr>
              <a:t>Although this sentence has a lot of sentences [dependent clause],</a:t>
            </a:r>
            <a:r>
              <a:rPr lang="en" sz="1400"/>
              <a:t> </a:t>
            </a:r>
            <a:r>
              <a:rPr lang="en" sz="1400">
                <a:solidFill>
                  <a:srgbClr val="0000FF"/>
                </a:solidFill>
              </a:rPr>
              <a:t>some words will not need to be underlined, circled, or put in boxes [independent clause]</a:t>
            </a:r>
            <a:r>
              <a:rPr lang="en" sz="1400"/>
              <a:t> </a:t>
            </a:r>
            <a:r>
              <a:rPr lang="en" sz="1400">
                <a:solidFill>
                  <a:srgbClr val="6AA84F"/>
                </a:solidFill>
              </a:rPr>
              <a:t>, </a:t>
            </a:r>
            <a:r>
              <a:rPr lang="en" sz="1400">
                <a:solidFill>
                  <a:srgbClr val="F1C232"/>
                </a:solidFill>
              </a:rPr>
              <a:t>and [conjunction + comma = joining two sentences into a compound sentence] ,</a:t>
            </a:r>
            <a:r>
              <a:rPr lang="en" sz="1400">
                <a:solidFill>
                  <a:srgbClr val="6AA84F"/>
                </a:solidFill>
              </a:rPr>
              <a:t> </a:t>
            </a:r>
            <a:r>
              <a:rPr lang="en" sz="1400">
                <a:solidFill>
                  <a:srgbClr val="FF0000"/>
                </a:solidFill>
              </a:rPr>
              <a:t>if you get this one completely right [dependent],</a:t>
            </a:r>
            <a:r>
              <a:rPr lang="en" sz="1400"/>
              <a:t> </a:t>
            </a:r>
            <a:r>
              <a:rPr lang="en" sz="1400">
                <a:solidFill>
                  <a:srgbClr val="0000FF"/>
                </a:solidFill>
              </a:rPr>
              <a:t>Mr. Schock will be very impressed with you! [independent]</a:t>
            </a: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2" name="Shape 162"/>
        <p:cNvGrpSpPr/>
        <p:nvPr/>
      </p:nvGrpSpPr>
      <p:grpSpPr>
        <a:xfrm>
          <a:off x="0" y="0"/>
          <a:ext cx="0" cy="0"/>
          <a:chOff x="0" y="0"/>
          <a:chExt cx="0" cy="0"/>
        </a:xfrm>
      </p:grpSpPr>
      <p:sp>
        <p:nvSpPr>
          <p:cNvPr id="163" name="Shape 163"/>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Make a compound complex sentence:</a:t>
            </a:r>
          </a:p>
        </p:txBody>
      </p:sp>
      <p:sp>
        <p:nvSpPr>
          <p:cNvPr id="164" name="Shape 164"/>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317500" lvl="0" marL="457200" rtl="0">
              <a:lnSpc>
                <a:spcPct val="200000"/>
              </a:lnSpc>
              <a:spcBef>
                <a:spcPts val="0"/>
              </a:spcBef>
              <a:buSzPct val="100000"/>
            </a:pPr>
            <a:r>
              <a:rPr b="1" lang="en" sz="1400"/>
              <a:t>Dependent clauses:</a:t>
            </a:r>
          </a:p>
          <a:p>
            <a:pPr indent="-317500" lvl="1" marL="914400" rtl="0">
              <a:lnSpc>
                <a:spcPct val="200000"/>
              </a:lnSpc>
              <a:spcBef>
                <a:spcPts val="0"/>
              </a:spcBef>
              <a:buSzPct val="100000"/>
            </a:pPr>
            <a:r>
              <a:rPr lang="en"/>
              <a:t>Because grammar can be difficult</a:t>
            </a:r>
          </a:p>
          <a:p>
            <a:pPr indent="-228600" lvl="1" marL="914400" rtl="0">
              <a:lnSpc>
                <a:spcPct val="200000"/>
              </a:lnSpc>
              <a:spcBef>
                <a:spcPts val="0"/>
              </a:spcBef>
            </a:pPr>
            <a:r>
              <a:rPr lang="en"/>
              <a:t>With a bit of a practice</a:t>
            </a:r>
          </a:p>
          <a:p>
            <a:pPr indent="-317500" lvl="0" marL="457200" rtl="0">
              <a:lnSpc>
                <a:spcPct val="200000"/>
              </a:lnSpc>
              <a:spcBef>
                <a:spcPts val="0"/>
              </a:spcBef>
              <a:buSzPct val="100000"/>
            </a:pPr>
            <a:r>
              <a:rPr b="1" lang="en" sz="1400"/>
              <a:t>Independent clauses: </a:t>
            </a:r>
          </a:p>
          <a:p>
            <a:pPr indent="-317500" lvl="1" marL="914400" rtl="0">
              <a:lnSpc>
                <a:spcPct val="200000"/>
              </a:lnSpc>
              <a:spcBef>
                <a:spcPts val="0"/>
              </a:spcBef>
              <a:buSzPct val="100000"/>
            </a:pPr>
            <a:r>
              <a:rPr lang="en"/>
              <a:t>It’s important to pay attention to this lesson.</a:t>
            </a:r>
          </a:p>
          <a:p>
            <a:pPr indent="-228600" lvl="1" marL="914400" rtl="0">
              <a:lnSpc>
                <a:spcPct val="200000"/>
              </a:lnSpc>
              <a:spcBef>
                <a:spcPts val="0"/>
              </a:spcBef>
            </a:pPr>
            <a:r>
              <a:rPr lang="en"/>
              <a:t>You will do well on the quiz next week.</a:t>
            </a: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68" name="Shape 168"/>
        <p:cNvGrpSpPr/>
        <p:nvPr/>
      </p:nvGrpSpPr>
      <p:grpSpPr>
        <a:xfrm>
          <a:off x="0" y="0"/>
          <a:ext cx="0" cy="0"/>
          <a:chOff x="0" y="0"/>
          <a:chExt cx="0" cy="0"/>
        </a:xfrm>
      </p:grpSpPr>
      <p:sp>
        <p:nvSpPr>
          <p:cNvPr id="169" name="Shape 169"/>
          <p:cNvSpPr txBox="1"/>
          <p:nvPr>
            <p:ph type="ctrTitle"/>
          </p:nvPr>
        </p:nvSpPr>
        <p:spPr>
          <a:xfrm>
            <a:off x="598100" y="1775222"/>
            <a:ext cx="8222100" cy="838800"/>
          </a:xfrm>
          <a:prstGeom prst="rect">
            <a:avLst/>
          </a:prstGeom>
        </p:spPr>
        <p:txBody>
          <a:bodyPr anchorCtr="0" anchor="b" bIns="91425" lIns="91425" rIns="91425" tIns="91425">
            <a:noAutofit/>
          </a:bodyPr>
          <a:lstStyle/>
          <a:p>
            <a:pPr lvl="0" rtl="0">
              <a:spcBef>
                <a:spcPts val="0"/>
              </a:spcBef>
              <a:buNone/>
            </a:pPr>
            <a:r>
              <a:rPr lang="en"/>
              <a:t>Fragments</a:t>
            </a:r>
          </a:p>
        </p:txBody>
      </p:sp>
      <p:sp>
        <p:nvSpPr>
          <p:cNvPr id="170" name="Shape 170"/>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rtl="0">
              <a:spcBef>
                <a:spcPts val="0"/>
              </a:spcBef>
              <a:buNone/>
            </a:pPr>
            <a:r>
              <a:rPr lang="en"/>
              <a:t>Missing a part.</a:t>
            </a: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74" name="Shape 174"/>
        <p:cNvGrpSpPr/>
        <p:nvPr/>
      </p:nvGrpSpPr>
      <p:grpSpPr>
        <a:xfrm>
          <a:off x="0" y="0"/>
          <a:ext cx="0" cy="0"/>
          <a:chOff x="0" y="0"/>
          <a:chExt cx="0" cy="0"/>
        </a:xfrm>
      </p:grpSpPr>
      <p:sp>
        <p:nvSpPr>
          <p:cNvPr id="175" name="Shape 175"/>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Fragments, continued</a:t>
            </a:r>
          </a:p>
        </p:txBody>
      </p:sp>
      <p:sp>
        <p:nvSpPr>
          <p:cNvPr id="176" name="Shape 176"/>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Fragments are either just a subject or just a predicate.</a:t>
            </a:r>
          </a:p>
          <a:p>
            <a:pPr indent="-228600" lvl="0" marL="457200" rtl="0">
              <a:spcBef>
                <a:spcPts val="0"/>
              </a:spcBef>
            </a:pPr>
            <a:r>
              <a:rPr lang="en"/>
              <a:t>Because they’re missing the other part, they aren’t clauses and are only </a:t>
            </a:r>
            <a:r>
              <a:rPr i="1" lang="en"/>
              <a:t>fragments </a:t>
            </a:r>
            <a:r>
              <a:rPr lang="en"/>
              <a:t>of a real sentence.</a:t>
            </a:r>
          </a:p>
          <a:p>
            <a:pPr lvl="0" rtl="0">
              <a:spcBef>
                <a:spcPts val="0"/>
              </a:spcBef>
              <a:buNone/>
            </a:pPr>
            <a:r>
              <a:t/>
            </a:r>
            <a:endParaRPr/>
          </a:p>
          <a:p>
            <a:pPr indent="-228600" lvl="0" marL="457200" rtl="0">
              <a:spcBef>
                <a:spcPts val="0"/>
              </a:spcBef>
            </a:pPr>
            <a:r>
              <a:rPr lang="en"/>
              <a:t>Examples:</a:t>
            </a:r>
          </a:p>
          <a:p>
            <a:pPr indent="-228600" lvl="1" marL="914400" rtl="0">
              <a:spcBef>
                <a:spcPts val="0"/>
              </a:spcBef>
            </a:pPr>
            <a:r>
              <a:rPr lang="en"/>
              <a:t>Washing your hands before you eat.</a:t>
            </a:r>
          </a:p>
          <a:p>
            <a:pPr indent="-228600" lvl="1" marL="914400" rtl="0">
              <a:spcBef>
                <a:spcPts val="0"/>
              </a:spcBef>
            </a:pPr>
            <a:r>
              <a:rPr lang="en"/>
              <a:t>Another example.</a:t>
            </a:r>
          </a:p>
          <a:p>
            <a:pPr indent="-228600" lvl="1" marL="914400" rtl="0">
              <a:spcBef>
                <a:spcPts val="0"/>
              </a:spcBef>
            </a:pPr>
            <a:r>
              <a:rPr lang="en"/>
              <a:t>After the bombing of Pearl Harbor.</a:t>
            </a: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0" name="Shape 180"/>
        <p:cNvGrpSpPr/>
        <p:nvPr/>
      </p:nvGrpSpPr>
      <p:grpSpPr>
        <a:xfrm>
          <a:off x="0" y="0"/>
          <a:ext cx="0" cy="0"/>
          <a:chOff x="0" y="0"/>
          <a:chExt cx="0" cy="0"/>
        </a:xfrm>
      </p:grpSpPr>
      <p:sp>
        <p:nvSpPr>
          <p:cNvPr id="181" name="Shape 181"/>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Turn the following fragments into ind. clauses:</a:t>
            </a:r>
          </a:p>
        </p:txBody>
      </p:sp>
      <p:sp>
        <p:nvSpPr>
          <p:cNvPr id="182" name="Shape 182"/>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lnSpc>
                <a:spcPct val="200000"/>
              </a:lnSpc>
              <a:spcBef>
                <a:spcPts val="0"/>
              </a:spcBef>
            </a:pPr>
            <a:r>
              <a:rPr lang="en"/>
              <a:t>After the bombing of Pearl Harbor.</a:t>
            </a:r>
          </a:p>
          <a:p>
            <a:pPr indent="-228600" lvl="0" marL="457200" rtl="0">
              <a:lnSpc>
                <a:spcPct val="200000"/>
              </a:lnSpc>
              <a:spcBef>
                <a:spcPts val="0"/>
              </a:spcBef>
            </a:pPr>
            <a:r>
              <a:rPr lang="en"/>
              <a:t>A warm Winter so far.</a:t>
            </a:r>
          </a:p>
          <a:p>
            <a:pPr indent="-228600" lvl="0" marL="457200" rtl="0">
              <a:lnSpc>
                <a:spcPct val="200000"/>
              </a:lnSpc>
              <a:spcBef>
                <a:spcPts val="0"/>
              </a:spcBef>
            </a:pPr>
            <a:r>
              <a:rPr lang="en"/>
              <a:t>Not much snow.</a:t>
            </a: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86" name="Shape 186"/>
        <p:cNvGrpSpPr/>
        <p:nvPr/>
      </p:nvGrpSpPr>
      <p:grpSpPr>
        <a:xfrm>
          <a:off x="0" y="0"/>
          <a:ext cx="0" cy="0"/>
          <a:chOff x="0" y="0"/>
          <a:chExt cx="0" cy="0"/>
        </a:xfrm>
      </p:grpSpPr>
      <p:sp>
        <p:nvSpPr>
          <p:cNvPr id="187" name="Shape 187"/>
          <p:cNvSpPr txBox="1"/>
          <p:nvPr>
            <p:ph type="ctrTitle"/>
          </p:nvPr>
        </p:nvSpPr>
        <p:spPr>
          <a:xfrm>
            <a:off x="598100" y="1775222"/>
            <a:ext cx="8222100" cy="838800"/>
          </a:xfrm>
          <a:prstGeom prst="rect">
            <a:avLst/>
          </a:prstGeom>
        </p:spPr>
        <p:txBody>
          <a:bodyPr anchorCtr="0" anchor="b" bIns="91425" lIns="91425" rIns="91425" tIns="91425">
            <a:noAutofit/>
          </a:bodyPr>
          <a:lstStyle/>
          <a:p>
            <a:pPr lvl="0" rtl="0">
              <a:spcBef>
                <a:spcPts val="0"/>
              </a:spcBef>
              <a:buNone/>
            </a:pPr>
            <a:r>
              <a:rPr lang="en"/>
              <a:t>Run-ons</a:t>
            </a:r>
          </a:p>
        </p:txBody>
      </p:sp>
      <p:sp>
        <p:nvSpPr>
          <p:cNvPr id="188" name="Shape 188"/>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rtl="0">
              <a:spcBef>
                <a:spcPts val="0"/>
              </a:spcBef>
              <a:buNone/>
            </a:pPr>
            <a:r>
              <a:rPr lang="en"/>
              <a:t>When you just keep adding subjects and predicates and do not properly combine them so it’s not even a sentence kind of like this.</a:t>
            </a: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2" name="Shape 192"/>
        <p:cNvGrpSpPr/>
        <p:nvPr/>
      </p:nvGrpSpPr>
      <p:grpSpPr>
        <a:xfrm>
          <a:off x="0" y="0"/>
          <a:ext cx="0" cy="0"/>
          <a:chOff x="0" y="0"/>
          <a:chExt cx="0" cy="0"/>
        </a:xfrm>
      </p:grpSpPr>
      <p:sp>
        <p:nvSpPr>
          <p:cNvPr id="193" name="Shape 193"/>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Run-ons, continued</a:t>
            </a:r>
          </a:p>
        </p:txBody>
      </p:sp>
      <p:sp>
        <p:nvSpPr>
          <p:cNvPr id="194" name="Shape 194"/>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A run-on can be easily fixed if you break it into appropriate sentences.</a:t>
            </a:r>
          </a:p>
          <a:p>
            <a:pPr lvl="0" rtl="0">
              <a:lnSpc>
                <a:spcPct val="100000"/>
              </a:lnSpc>
              <a:spcBef>
                <a:spcPts val="0"/>
              </a:spcBef>
              <a:spcAft>
                <a:spcPts val="0"/>
              </a:spcAft>
              <a:buNone/>
            </a:pPr>
            <a:r>
              <a:t/>
            </a:r>
            <a:endParaRPr sz="600"/>
          </a:p>
          <a:p>
            <a:pPr indent="-228600" lvl="0" marL="457200" rtl="0">
              <a:spcBef>
                <a:spcPts val="0"/>
              </a:spcBef>
            </a:pPr>
            <a:r>
              <a:rPr lang="en"/>
              <a:t>Run-on example:</a:t>
            </a:r>
          </a:p>
          <a:p>
            <a:pPr indent="-228600" lvl="1" marL="914400" rtl="0">
              <a:spcBef>
                <a:spcPts val="0"/>
              </a:spcBef>
            </a:pPr>
            <a:r>
              <a:rPr lang="en"/>
              <a:t>This grammar information is important to know and it can help your writing but it can only make a difference if you take it seriously and pay attention.</a:t>
            </a:r>
          </a:p>
          <a:p>
            <a:pPr indent="0" lvl="0" marL="457200" rtl="0">
              <a:lnSpc>
                <a:spcPct val="100000"/>
              </a:lnSpc>
              <a:spcBef>
                <a:spcPts val="0"/>
              </a:spcBef>
              <a:spcAft>
                <a:spcPts val="0"/>
              </a:spcAft>
              <a:buNone/>
            </a:pPr>
            <a:r>
              <a:t/>
            </a:r>
            <a:endParaRPr sz="600"/>
          </a:p>
          <a:p>
            <a:pPr indent="-228600" lvl="0" marL="457200" rtl="0">
              <a:spcBef>
                <a:spcPts val="0"/>
              </a:spcBef>
            </a:pPr>
            <a:r>
              <a:rPr lang="en"/>
              <a:t>Fixed by turning it into sentences:</a:t>
            </a:r>
          </a:p>
          <a:p>
            <a:pPr indent="-228600" lvl="1" marL="914400" rtl="0">
              <a:spcBef>
                <a:spcPts val="0"/>
              </a:spcBef>
            </a:pPr>
            <a:r>
              <a:rPr lang="en"/>
              <a:t>This grammar information is important to know. It can help your writing, but it can only make a difference if you take it seriously and pay attention.</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0" name="Shape 90"/>
        <p:cNvGrpSpPr/>
        <p:nvPr/>
      </p:nvGrpSpPr>
      <p:grpSpPr>
        <a:xfrm>
          <a:off x="0" y="0"/>
          <a:ext cx="0" cy="0"/>
          <a:chOff x="0" y="0"/>
          <a:chExt cx="0" cy="0"/>
        </a:xfrm>
      </p:grpSpPr>
      <p:sp>
        <p:nvSpPr>
          <p:cNvPr id="91" name="Shape 91"/>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Independent clauses</a:t>
            </a:r>
          </a:p>
        </p:txBody>
      </p:sp>
      <p:sp>
        <p:nvSpPr>
          <p:cNvPr id="92" name="Shape 92"/>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There are two kinds of clauses:</a:t>
            </a:r>
          </a:p>
          <a:p>
            <a:pPr indent="-228600" lvl="1" marL="914400" rtl="0">
              <a:spcBef>
                <a:spcPts val="0"/>
              </a:spcBef>
            </a:pPr>
            <a:r>
              <a:rPr b="1" lang="en"/>
              <a:t>Independent clauses </a:t>
            </a:r>
            <a:r>
              <a:rPr lang="en"/>
              <a:t>can stand on their own. They are complete and make sense as-is.</a:t>
            </a:r>
          </a:p>
          <a:p>
            <a:pPr indent="-228600" lvl="1" marL="914400" rtl="0">
              <a:spcBef>
                <a:spcPts val="0"/>
              </a:spcBef>
            </a:pPr>
            <a:r>
              <a:rPr b="1" lang="en"/>
              <a:t>Dependent clauses </a:t>
            </a:r>
            <a:r>
              <a:rPr lang="en"/>
              <a:t>can’t stand on their own. They don’t make sense as they are.</a:t>
            </a:r>
          </a:p>
          <a:p>
            <a:pPr indent="0" lvl="0" marL="457200" rtl="0">
              <a:spcBef>
                <a:spcPts val="0"/>
              </a:spcBef>
              <a:buNone/>
            </a:pPr>
            <a:r>
              <a:t/>
            </a:r>
            <a:endParaRPr/>
          </a:p>
          <a:p>
            <a:pPr indent="-228600" lvl="0" marL="457200" rtl="0">
              <a:spcBef>
                <a:spcPts val="0"/>
              </a:spcBef>
            </a:pPr>
            <a:r>
              <a:rPr lang="en"/>
              <a:t>Examples of </a:t>
            </a:r>
            <a:r>
              <a:rPr b="1" lang="en"/>
              <a:t>independent clauses</a:t>
            </a:r>
            <a:r>
              <a:rPr lang="en"/>
              <a:t>:</a:t>
            </a:r>
          </a:p>
          <a:p>
            <a:pPr indent="-228600" lvl="1" marL="914400" rtl="0">
              <a:spcBef>
                <a:spcPts val="0"/>
              </a:spcBef>
            </a:pPr>
            <a:r>
              <a:rPr lang="en"/>
              <a:t>You should always wash your hands before you eat.</a:t>
            </a:r>
          </a:p>
          <a:p>
            <a:pPr indent="-228600" lvl="1" marL="914400" rtl="0">
              <a:spcBef>
                <a:spcPts val="0"/>
              </a:spcBef>
            </a:pPr>
            <a:r>
              <a:rPr lang="en"/>
              <a:t>This is another example.</a:t>
            </a:r>
          </a:p>
          <a:p>
            <a:pPr indent="-228600" lvl="1" marL="914400" rtl="0">
              <a:spcBef>
                <a:spcPts val="0"/>
              </a:spcBef>
            </a:pPr>
            <a:r>
              <a:rPr lang="en"/>
              <a:t>The United States joined World War II after the bombing of Pearl Harbor.</a:t>
            </a: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98" name="Shape 198"/>
        <p:cNvGrpSpPr/>
        <p:nvPr/>
      </p:nvGrpSpPr>
      <p:grpSpPr>
        <a:xfrm>
          <a:off x="0" y="0"/>
          <a:ext cx="0" cy="0"/>
          <a:chOff x="0" y="0"/>
          <a:chExt cx="0" cy="0"/>
        </a:xfrm>
      </p:grpSpPr>
      <p:sp>
        <p:nvSpPr>
          <p:cNvPr id="199" name="Shape 199"/>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Fix these two run-ons</a:t>
            </a:r>
          </a:p>
        </p:txBody>
      </p:sp>
      <p:sp>
        <p:nvSpPr>
          <p:cNvPr id="200" name="Shape 200"/>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342900" lvl="0" marL="457200" marR="0" rtl="0" algn="l">
              <a:lnSpc>
                <a:spcPct val="115000"/>
              </a:lnSpc>
              <a:spcBef>
                <a:spcPts val="0"/>
              </a:spcBef>
              <a:spcAft>
                <a:spcPts val="1600"/>
              </a:spcAft>
              <a:buClr>
                <a:schemeClr val="dk2"/>
              </a:buClr>
              <a:buSzPct val="100000"/>
              <a:buFont typeface="Roboto"/>
            </a:pPr>
            <a:r>
              <a:rPr lang="en"/>
              <a:t>Next week there will be a quiz on clauses, sentences, fragments, and run-ons and Mr. Schock hopes you all pass and do well this time there won’t be a redo like there was last time so it’s important that you study off of your notes and participate whenever we practice.</a:t>
            </a:r>
          </a:p>
          <a:p>
            <a:pPr indent="-228600" lvl="0" marL="457200" marR="0" rtl="0" algn="l">
              <a:lnSpc>
                <a:spcPct val="115000"/>
              </a:lnSpc>
              <a:spcBef>
                <a:spcPts val="0"/>
              </a:spcBef>
              <a:spcAft>
                <a:spcPts val="1600"/>
              </a:spcAft>
            </a:pPr>
            <a:r>
              <a:rPr i="1" lang="en"/>
              <a:t>Where the Red Fern Grows </a:t>
            </a:r>
            <a:r>
              <a:rPr lang="en"/>
              <a:t>is a book by Wilson Rawls and in the book this boy gets two dogs that hunt coons and become his best friends but in the end they die and it’s very sad.</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96" name="Shape 96"/>
        <p:cNvGrpSpPr/>
        <p:nvPr/>
      </p:nvGrpSpPr>
      <p:grpSpPr>
        <a:xfrm>
          <a:off x="0" y="0"/>
          <a:ext cx="0" cy="0"/>
          <a:chOff x="0" y="0"/>
          <a:chExt cx="0" cy="0"/>
        </a:xfrm>
      </p:grpSpPr>
      <p:sp>
        <p:nvSpPr>
          <p:cNvPr id="97" name="Shape 97"/>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Dependent clauses</a:t>
            </a:r>
          </a:p>
        </p:txBody>
      </p:sp>
      <p:sp>
        <p:nvSpPr>
          <p:cNvPr id="98" name="Shape 98"/>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Examples of </a:t>
            </a:r>
            <a:r>
              <a:rPr b="1" lang="en"/>
              <a:t>dependent clauses</a:t>
            </a:r>
            <a:r>
              <a:rPr lang="en"/>
              <a:t>:</a:t>
            </a:r>
          </a:p>
          <a:p>
            <a:pPr indent="-228600" lvl="1" marL="914400" rtl="0">
              <a:spcBef>
                <a:spcPts val="0"/>
              </a:spcBef>
            </a:pPr>
            <a:r>
              <a:rPr lang="en"/>
              <a:t>Since you should always wash your hands before you eat.</a:t>
            </a:r>
          </a:p>
          <a:p>
            <a:pPr indent="-228600" lvl="1" marL="914400" rtl="0">
              <a:spcBef>
                <a:spcPts val="0"/>
              </a:spcBef>
            </a:pPr>
            <a:r>
              <a:rPr lang="en"/>
              <a:t>Because the United States joined World War II after the bombing of Pearl Harbor.</a:t>
            </a:r>
          </a:p>
          <a:p>
            <a:pPr indent="-228600" lvl="1" marL="914400" rtl="0">
              <a:spcBef>
                <a:spcPts val="0"/>
              </a:spcBef>
            </a:pPr>
            <a:r>
              <a:rPr lang="en"/>
              <a:t>If this is another example.</a:t>
            </a:r>
          </a:p>
          <a:p>
            <a:pPr indent="0" lvl="0" marL="457200" rtl="0">
              <a:spcBef>
                <a:spcPts val="0"/>
              </a:spcBef>
              <a:buNone/>
            </a:pPr>
            <a:r>
              <a:t/>
            </a:r>
            <a:endParaRPr/>
          </a:p>
          <a:p>
            <a:pPr indent="-228600" lvl="0" marL="457200" rtl="0">
              <a:spcBef>
                <a:spcPts val="0"/>
              </a:spcBef>
            </a:pPr>
            <a:r>
              <a:rPr lang="en"/>
              <a:t>Dependent clauses include words at the beginning that make it so the clause no longer makes sense by itself.</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2" name="Shape 102"/>
        <p:cNvGrpSpPr/>
        <p:nvPr/>
      </p:nvGrpSpPr>
      <p:grpSpPr>
        <a:xfrm>
          <a:off x="0" y="0"/>
          <a:ext cx="0" cy="0"/>
          <a:chOff x="0" y="0"/>
          <a:chExt cx="0" cy="0"/>
        </a:xfrm>
      </p:grpSpPr>
      <p:sp>
        <p:nvSpPr>
          <p:cNvPr id="103" name="Shape 103"/>
          <p:cNvSpPr txBox="1"/>
          <p:nvPr>
            <p:ph type="title"/>
          </p:nvPr>
        </p:nvSpPr>
        <p:spPr>
          <a:xfrm>
            <a:off x="311700" y="410000"/>
            <a:ext cx="8520600" cy="607800"/>
          </a:xfrm>
          <a:prstGeom prst="rect">
            <a:avLst/>
          </a:prstGeom>
        </p:spPr>
        <p:txBody>
          <a:bodyPr anchorCtr="0" anchor="t" bIns="91425" lIns="91425" rIns="91425" tIns="91425">
            <a:noAutofit/>
          </a:bodyPr>
          <a:lstStyle/>
          <a:p>
            <a:pPr lvl="0">
              <a:spcBef>
                <a:spcPts val="0"/>
              </a:spcBef>
              <a:buNone/>
            </a:pPr>
            <a:r>
              <a:rPr lang="en"/>
              <a:t>Independent or dependent?</a:t>
            </a:r>
          </a:p>
        </p:txBody>
      </p:sp>
      <p:sp>
        <p:nvSpPr>
          <p:cNvPr id="104" name="Shape 104"/>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lnSpc>
                <a:spcPct val="200000"/>
              </a:lnSpc>
              <a:spcBef>
                <a:spcPts val="0"/>
              </a:spcBef>
              <a:buAutoNum type="arabicPeriod"/>
            </a:pPr>
            <a:r>
              <a:rPr lang="en"/>
              <a:t>We have had a warm Winter so far.</a:t>
            </a:r>
          </a:p>
          <a:p>
            <a:pPr indent="-228600" lvl="0" marL="457200" rtl="0">
              <a:lnSpc>
                <a:spcPct val="200000"/>
              </a:lnSpc>
              <a:spcBef>
                <a:spcPts val="0"/>
              </a:spcBef>
              <a:buAutoNum type="arabicPeriod"/>
            </a:pPr>
            <a:r>
              <a:rPr lang="en"/>
              <a:t>Because there hasn’t been much snow.</a:t>
            </a:r>
          </a:p>
          <a:p>
            <a:pPr indent="-228600" lvl="0" marL="457200" rtl="0">
              <a:lnSpc>
                <a:spcPct val="200000"/>
              </a:lnSpc>
              <a:spcBef>
                <a:spcPts val="0"/>
              </a:spcBef>
              <a:buAutoNum type="arabicPeriod"/>
            </a:pPr>
            <a:r>
              <a:rPr lang="en"/>
              <a:t>It feels weird that Thanksgiving is already next week.</a:t>
            </a:r>
          </a:p>
          <a:p>
            <a:pPr indent="-228600" lvl="0" marL="457200" rtl="0">
              <a:lnSpc>
                <a:spcPct val="200000"/>
              </a:lnSpc>
              <a:spcBef>
                <a:spcPts val="0"/>
              </a:spcBef>
              <a:buAutoNum type="arabicPeriod"/>
            </a:pPr>
            <a:r>
              <a:rPr lang="en"/>
              <a:t>It’s crazy.</a:t>
            </a:r>
          </a:p>
          <a:p>
            <a:pPr indent="-228600" lvl="0" marL="457200" rtl="0">
              <a:lnSpc>
                <a:spcPct val="200000"/>
              </a:lnSpc>
              <a:spcBef>
                <a:spcPts val="0"/>
              </a:spcBef>
              <a:buAutoNum type="arabicPeriod"/>
            </a:pPr>
            <a:r>
              <a:rPr lang="en"/>
              <a:t>Although it will already be Christmas soon.</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08" name="Shape 108"/>
        <p:cNvGrpSpPr/>
        <p:nvPr/>
      </p:nvGrpSpPr>
      <p:grpSpPr>
        <a:xfrm>
          <a:off x="0" y="0"/>
          <a:ext cx="0" cy="0"/>
          <a:chOff x="0" y="0"/>
          <a:chExt cx="0" cy="0"/>
        </a:xfrm>
      </p:grpSpPr>
      <p:sp>
        <p:nvSpPr>
          <p:cNvPr id="109" name="Shape 109"/>
          <p:cNvSpPr txBox="1"/>
          <p:nvPr>
            <p:ph type="ctrTitle"/>
          </p:nvPr>
        </p:nvSpPr>
        <p:spPr>
          <a:xfrm>
            <a:off x="598100" y="1775222"/>
            <a:ext cx="8222100" cy="838800"/>
          </a:xfrm>
          <a:prstGeom prst="rect">
            <a:avLst/>
          </a:prstGeom>
        </p:spPr>
        <p:txBody>
          <a:bodyPr anchorCtr="0" anchor="b" bIns="91425" lIns="91425" rIns="91425" tIns="91425">
            <a:noAutofit/>
          </a:bodyPr>
          <a:lstStyle/>
          <a:p>
            <a:pPr lvl="0" rtl="0">
              <a:spcBef>
                <a:spcPts val="0"/>
              </a:spcBef>
              <a:buNone/>
            </a:pPr>
            <a:r>
              <a:rPr lang="en"/>
              <a:t>Sentences</a:t>
            </a:r>
          </a:p>
        </p:txBody>
      </p:sp>
      <p:sp>
        <p:nvSpPr>
          <p:cNvPr id="110" name="Shape 110"/>
          <p:cNvSpPr txBox="1"/>
          <p:nvPr>
            <p:ph idx="1" type="subTitle"/>
          </p:nvPr>
        </p:nvSpPr>
        <p:spPr>
          <a:xfrm>
            <a:off x="598088" y="2715912"/>
            <a:ext cx="8222100" cy="432900"/>
          </a:xfrm>
          <a:prstGeom prst="rect">
            <a:avLst/>
          </a:prstGeom>
        </p:spPr>
        <p:txBody>
          <a:bodyPr anchorCtr="0" anchor="t" bIns="91425" lIns="91425" rIns="91425" tIns="91425">
            <a:noAutofit/>
          </a:bodyPr>
          <a:lstStyle/>
          <a:p>
            <a:pPr lvl="0" rtl="0">
              <a:spcBef>
                <a:spcPts val="0"/>
              </a:spcBef>
              <a:buNone/>
            </a:pPr>
            <a:r>
              <a:rPr lang="en"/>
              <a:t>A sentence expresses a complete thought.</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14" name="Shape 114"/>
        <p:cNvGrpSpPr/>
        <p:nvPr/>
      </p:nvGrpSpPr>
      <p:grpSpPr>
        <a:xfrm>
          <a:off x="0" y="0"/>
          <a:ext cx="0" cy="0"/>
          <a:chOff x="0" y="0"/>
          <a:chExt cx="0" cy="0"/>
        </a:xfrm>
      </p:grpSpPr>
      <p:sp>
        <p:nvSpPr>
          <p:cNvPr id="115" name="Shape 115"/>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Simple sentences</a:t>
            </a:r>
          </a:p>
        </p:txBody>
      </p:sp>
      <p:sp>
        <p:nvSpPr>
          <p:cNvPr id="116" name="Shape 116"/>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rtl="0">
              <a:spcBef>
                <a:spcPts val="0"/>
              </a:spcBef>
            </a:pPr>
            <a:r>
              <a:rPr lang="en"/>
              <a:t>The most basic type of sentence is a simple sentence, which is </a:t>
            </a:r>
            <a:r>
              <a:rPr b="1" lang="en"/>
              <a:t>just one independent clause.</a:t>
            </a:r>
          </a:p>
          <a:p>
            <a:pPr lvl="0" rtl="0">
              <a:spcBef>
                <a:spcPts val="0"/>
              </a:spcBef>
              <a:buNone/>
            </a:pPr>
            <a:r>
              <a:t/>
            </a:r>
            <a:endParaRPr/>
          </a:p>
          <a:p>
            <a:pPr indent="-228600" lvl="0" marL="457200" rtl="0">
              <a:spcBef>
                <a:spcPts val="0"/>
              </a:spcBef>
            </a:pPr>
            <a:r>
              <a:rPr lang="en"/>
              <a:t>The examples of independent clauses that we used earlier are also simple sentences:</a:t>
            </a:r>
          </a:p>
          <a:p>
            <a:pPr indent="-228600" lvl="1" marL="914400" rtl="0">
              <a:spcBef>
                <a:spcPts val="0"/>
              </a:spcBef>
            </a:pPr>
            <a:r>
              <a:rPr lang="en"/>
              <a:t>You should always wash your hands before you eat.</a:t>
            </a:r>
          </a:p>
          <a:p>
            <a:pPr indent="-228600" lvl="1" marL="914400" rtl="0">
              <a:spcBef>
                <a:spcPts val="0"/>
              </a:spcBef>
            </a:pPr>
            <a:r>
              <a:rPr lang="en"/>
              <a:t>This is another example.</a:t>
            </a:r>
          </a:p>
          <a:p>
            <a:pPr indent="-228600" lvl="1" marL="914400" rtl="0">
              <a:spcBef>
                <a:spcPts val="0"/>
              </a:spcBef>
            </a:pPr>
            <a:r>
              <a:rPr lang="en"/>
              <a:t>The United States joined World War II after the bombing of Pearl Harbor.</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0" name="Shape 120"/>
        <p:cNvGrpSpPr/>
        <p:nvPr/>
      </p:nvGrpSpPr>
      <p:grpSpPr>
        <a:xfrm>
          <a:off x="0" y="0"/>
          <a:ext cx="0" cy="0"/>
          <a:chOff x="0" y="0"/>
          <a:chExt cx="0" cy="0"/>
        </a:xfrm>
      </p:grpSpPr>
      <p:sp>
        <p:nvSpPr>
          <p:cNvPr id="121" name="Shape 121"/>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Compound sentences</a:t>
            </a:r>
          </a:p>
        </p:txBody>
      </p:sp>
      <p:sp>
        <p:nvSpPr>
          <p:cNvPr id="122" name="Shape 122"/>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342900" lvl="0" marL="457200" marR="0" rtl="0" algn="l">
              <a:lnSpc>
                <a:spcPct val="100000"/>
              </a:lnSpc>
              <a:spcBef>
                <a:spcPts val="0"/>
              </a:spcBef>
              <a:spcAft>
                <a:spcPts val="1600"/>
              </a:spcAft>
              <a:buClr>
                <a:schemeClr val="dk2"/>
              </a:buClr>
              <a:buSzPct val="100000"/>
              <a:buFont typeface="Roboto"/>
            </a:pPr>
            <a:r>
              <a:rPr lang="en"/>
              <a:t>The next type of sentence is a compound sentence, which is</a:t>
            </a:r>
            <a:r>
              <a:rPr b="1" lang="en"/>
              <a:t> two independent clauses joined together.</a:t>
            </a:r>
          </a:p>
          <a:p>
            <a:pPr lvl="0" marR="0" rtl="0" algn="l">
              <a:lnSpc>
                <a:spcPct val="100000"/>
              </a:lnSpc>
              <a:spcBef>
                <a:spcPts val="0"/>
              </a:spcBef>
              <a:spcAft>
                <a:spcPts val="0"/>
              </a:spcAft>
              <a:buNone/>
            </a:pPr>
            <a:r>
              <a:t/>
            </a:r>
            <a:endParaRPr sz="600"/>
          </a:p>
          <a:p>
            <a:pPr indent="-228600" lvl="0" marL="457200" marR="0" rtl="0" algn="l">
              <a:lnSpc>
                <a:spcPct val="100000"/>
              </a:lnSpc>
              <a:spcBef>
                <a:spcPts val="0"/>
              </a:spcBef>
              <a:spcAft>
                <a:spcPts val="1600"/>
              </a:spcAft>
            </a:pPr>
            <a:r>
              <a:rPr b="1" lang="en"/>
              <a:t>You can join two independent clauses (each has own subject and predicate) using either a semicolon (;) or a comma + a conjunction (FANBOYS)</a:t>
            </a:r>
          </a:p>
          <a:p>
            <a:pPr lvl="0" marR="0" rtl="0" algn="l">
              <a:lnSpc>
                <a:spcPct val="100000"/>
              </a:lnSpc>
              <a:spcBef>
                <a:spcPts val="0"/>
              </a:spcBef>
              <a:spcAft>
                <a:spcPts val="0"/>
              </a:spcAft>
              <a:buNone/>
            </a:pPr>
            <a:r>
              <a:t/>
            </a:r>
            <a:endParaRPr sz="600"/>
          </a:p>
          <a:p>
            <a:pPr indent="-228600" lvl="0" marL="457200" marR="0" rtl="0" algn="l">
              <a:lnSpc>
                <a:spcPct val="100000"/>
              </a:lnSpc>
              <a:spcBef>
                <a:spcPts val="0"/>
              </a:spcBef>
              <a:spcAft>
                <a:spcPts val="1600"/>
              </a:spcAft>
            </a:pPr>
            <a:r>
              <a:rPr lang="en"/>
              <a:t>Remember, it’s a compound sentence if both independent clauses make sense as their own sentence. If you could put a period between them, they’d each be a complete sentence.</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26" name="Shape 126"/>
        <p:cNvGrpSpPr/>
        <p:nvPr/>
      </p:nvGrpSpPr>
      <p:grpSpPr>
        <a:xfrm>
          <a:off x="0" y="0"/>
          <a:ext cx="0" cy="0"/>
          <a:chOff x="0" y="0"/>
          <a:chExt cx="0" cy="0"/>
        </a:xfrm>
      </p:grpSpPr>
      <p:sp>
        <p:nvSpPr>
          <p:cNvPr id="127" name="Shape 127"/>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Conjunctions (FANBOYS)</a:t>
            </a:r>
          </a:p>
        </p:txBody>
      </p:sp>
      <p:sp>
        <p:nvSpPr>
          <p:cNvPr id="128" name="Shape 128"/>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marR="0" rtl="0" algn="l">
              <a:lnSpc>
                <a:spcPct val="115000"/>
              </a:lnSpc>
              <a:spcBef>
                <a:spcPts val="0"/>
              </a:spcBef>
              <a:spcAft>
                <a:spcPts val="1600"/>
              </a:spcAft>
            </a:pPr>
            <a:r>
              <a:rPr b="1" lang="en"/>
              <a:t>F</a:t>
            </a:r>
            <a:r>
              <a:rPr lang="en"/>
              <a:t> or</a:t>
            </a:r>
          </a:p>
          <a:p>
            <a:pPr indent="-228600" lvl="0" marL="457200" marR="0" rtl="0" algn="l">
              <a:lnSpc>
                <a:spcPct val="115000"/>
              </a:lnSpc>
              <a:spcBef>
                <a:spcPts val="0"/>
              </a:spcBef>
              <a:spcAft>
                <a:spcPts val="1600"/>
              </a:spcAft>
            </a:pPr>
            <a:r>
              <a:rPr b="1" lang="en"/>
              <a:t>A</a:t>
            </a:r>
            <a:r>
              <a:rPr lang="en"/>
              <a:t> nd</a:t>
            </a:r>
          </a:p>
          <a:p>
            <a:pPr indent="-228600" lvl="0" marL="457200" marR="0" rtl="0" algn="l">
              <a:lnSpc>
                <a:spcPct val="115000"/>
              </a:lnSpc>
              <a:spcBef>
                <a:spcPts val="0"/>
              </a:spcBef>
              <a:spcAft>
                <a:spcPts val="1600"/>
              </a:spcAft>
            </a:pPr>
            <a:r>
              <a:rPr b="1" lang="en"/>
              <a:t>N</a:t>
            </a:r>
            <a:r>
              <a:rPr lang="en"/>
              <a:t> or</a:t>
            </a:r>
          </a:p>
          <a:p>
            <a:pPr indent="-228600" lvl="0" marL="457200" marR="0" rtl="0" algn="l">
              <a:lnSpc>
                <a:spcPct val="115000"/>
              </a:lnSpc>
              <a:spcBef>
                <a:spcPts val="0"/>
              </a:spcBef>
              <a:spcAft>
                <a:spcPts val="1600"/>
              </a:spcAft>
            </a:pPr>
            <a:r>
              <a:rPr b="1" lang="en"/>
              <a:t>B</a:t>
            </a:r>
            <a:r>
              <a:rPr lang="en"/>
              <a:t> ut</a:t>
            </a:r>
          </a:p>
          <a:p>
            <a:pPr indent="-228600" lvl="0" marL="457200" marR="0" rtl="0" algn="l">
              <a:lnSpc>
                <a:spcPct val="115000"/>
              </a:lnSpc>
              <a:spcBef>
                <a:spcPts val="0"/>
              </a:spcBef>
              <a:spcAft>
                <a:spcPts val="1600"/>
              </a:spcAft>
            </a:pPr>
            <a:r>
              <a:rPr b="1" lang="en"/>
              <a:t>O</a:t>
            </a:r>
            <a:r>
              <a:rPr lang="en"/>
              <a:t> r</a:t>
            </a:r>
          </a:p>
          <a:p>
            <a:pPr indent="-228600" lvl="0" marL="457200" marR="0" rtl="0" algn="l">
              <a:lnSpc>
                <a:spcPct val="115000"/>
              </a:lnSpc>
              <a:spcBef>
                <a:spcPts val="0"/>
              </a:spcBef>
              <a:spcAft>
                <a:spcPts val="1600"/>
              </a:spcAft>
            </a:pPr>
            <a:r>
              <a:rPr b="1" lang="en"/>
              <a:t>Y</a:t>
            </a:r>
            <a:r>
              <a:rPr lang="en"/>
              <a:t> et</a:t>
            </a:r>
          </a:p>
          <a:p>
            <a:pPr indent="-228600" lvl="0" marL="457200" marR="0" rtl="0" algn="l">
              <a:lnSpc>
                <a:spcPct val="115000"/>
              </a:lnSpc>
              <a:spcBef>
                <a:spcPts val="0"/>
              </a:spcBef>
              <a:spcAft>
                <a:spcPts val="1600"/>
              </a:spcAft>
            </a:pPr>
            <a:r>
              <a:rPr b="1" lang="en"/>
              <a:t>S</a:t>
            </a:r>
            <a:r>
              <a:rPr lang="en"/>
              <a:t> o</a:t>
            </a: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32" name="Shape 132"/>
        <p:cNvGrpSpPr/>
        <p:nvPr/>
      </p:nvGrpSpPr>
      <p:grpSpPr>
        <a:xfrm>
          <a:off x="0" y="0"/>
          <a:ext cx="0" cy="0"/>
          <a:chOff x="0" y="0"/>
          <a:chExt cx="0" cy="0"/>
        </a:xfrm>
      </p:grpSpPr>
      <p:sp>
        <p:nvSpPr>
          <p:cNvPr id="133" name="Shape 133"/>
          <p:cNvSpPr txBox="1"/>
          <p:nvPr>
            <p:ph type="title"/>
          </p:nvPr>
        </p:nvSpPr>
        <p:spPr>
          <a:xfrm>
            <a:off x="311700" y="410000"/>
            <a:ext cx="8520600" cy="607800"/>
          </a:xfrm>
          <a:prstGeom prst="rect">
            <a:avLst/>
          </a:prstGeom>
        </p:spPr>
        <p:txBody>
          <a:bodyPr anchorCtr="0" anchor="t" bIns="91425" lIns="91425" rIns="91425" tIns="91425">
            <a:noAutofit/>
          </a:bodyPr>
          <a:lstStyle/>
          <a:p>
            <a:pPr lvl="0" rtl="0">
              <a:spcBef>
                <a:spcPts val="0"/>
              </a:spcBef>
              <a:buNone/>
            </a:pPr>
            <a:r>
              <a:rPr lang="en"/>
              <a:t>Examples of compound sentences</a:t>
            </a:r>
          </a:p>
        </p:txBody>
      </p:sp>
      <p:sp>
        <p:nvSpPr>
          <p:cNvPr id="134" name="Shape 134"/>
          <p:cNvSpPr txBox="1"/>
          <p:nvPr>
            <p:ph idx="1" type="body"/>
          </p:nvPr>
        </p:nvSpPr>
        <p:spPr>
          <a:xfrm>
            <a:off x="311700" y="1229875"/>
            <a:ext cx="8520600" cy="3339000"/>
          </a:xfrm>
          <a:prstGeom prst="rect">
            <a:avLst/>
          </a:prstGeom>
        </p:spPr>
        <p:txBody>
          <a:bodyPr anchorCtr="0" anchor="t" bIns="91425" lIns="91425" rIns="91425" tIns="91425">
            <a:noAutofit/>
          </a:bodyPr>
          <a:lstStyle/>
          <a:p>
            <a:pPr indent="-228600" lvl="0" marL="457200" marR="0" rtl="0" algn="l">
              <a:lnSpc>
                <a:spcPct val="115000"/>
              </a:lnSpc>
              <a:spcBef>
                <a:spcPts val="0"/>
              </a:spcBef>
              <a:spcAft>
                <a:spcPts val="1600"/>
              </a:spcAft>
            </a:pPr>
            <a:r>
              <a:rPr lang="en"/>
              <a:t>Using semicolons:</a:t>
            </a:r>
          </a:p>
          <a:p>
            <a:pPr indent="-228600" lvl="1" marL="914400" rtl="0">
              <a:spcBef>
                <a:spcPts val="0"/>
              </a:spcBef>
            </a:pPr>
            <a:r>
              <a:rPr lang="en"/>
              <a:t>You should always wash your hands before you eat; this is a good habit.</a:t>
            </a:r>
          </a:p>
          <a:p>
            <a:pPr indent="-228600" lvl="1" marL="914400" rtl="0">
              <a:spcBef>
                <a:spcPts val="0"/>
              </a:spcBef>
            </a:pPr>
            <a:r>
              <a:rPr lang="en"/>
              <a:t>This is another example; it’s a pretty awesome one.</a:t>
            </a:r>
          </a:p>
          <a:p>
            <a:pPr indent="-228600" lvl="1" marL="914400" rtl="0">
              <a:spcBef>
                <a:spcPts val="0"/>
              </a:spcBef>
              <a:spcAft>
                <a:spcPts val="0"/>
              </a:spcAft>
            </a:pPr>
            <a:r>
              <a:rPr lang="en"/>
              <a:t>The United States joined World War II after the bombing of Pearl Harbor; the war had been going on for some time before then.</a:t>
            </a:r>
          </a:p>
          <a:p>
            <a:pPr lvl="0" marR="0" rtl="0" algn="l">
              <a:lnSpc>
                <a:spcPct val="100000"/>
              </a:lnSpc>
              <a:spcBef>
                <a:spcPts val="0"/>
              </a:spcBef>
              <a:spcAft>
                <a:spcPts val="0"/>
              </a:spcAft>
              <a:buNone/>
            </a:pPr>
            <a:r>
              <a:t/>
            </a:r>
            <a:endParaRPr sz="600"/>
          </a:p>
          <a:p>
            <a:pPr indent="-228600" lvl="0" marL="457200" marR="0" rtl="0" algn="l">
              <a:lnSpc>
                <a:spcPct val="115000"/>
              </a:lnSpc>
              <a:spcBef>
                <a:spcPts val="0"/>
              </a:spcBef>
              <a:spcAft>
                <a:spcPts val="1600"/>
              </a:spcAft>
            </a:pPr>
            <a:r>
              <a:rPr lang="en"/>
              <a:t>Using conjunctions:</a:t>
            </a:r>
          </a:p>
          <a:p>
            <a:pPr indent="-228600" lvl="1" marL="914400" rtl="0">
              <a:spcBef>
                <a:spcPts val="0"/>
              </a:spcBef>
            </a:pPr>
            <a:r>
              <a:rPr lang="en"/>
              <a:t>You should always wash your hands before you eat, for this is a good habit.</a:t>
            </a:r>
          </a:p>
          <a:p>
            <a:pPr indent="-228600" lvl="1" marL="914400" rtl="0">
              <a:spcBef>
                <a:spcPts val="0"/>
              </a:spcBef>
            </a:pPr>
            <a:r>
              <a:rPr lang="en"/>
              <a:t>This is another example, and it’s a pretty awesome one.</a:t>
            </a:r>
          </a:p>
          <a:p>
            <a:pPr indent="-228600" lvl="1" marL="914400" rtl="0">
              <a:spcBef>
                <a:spcPts val="0"/>
              </a:spcBef>
            </a:pPr>
            <a:r>
              <a:rPr lang="en"/>
              <a:t>The United States joined World War II after the bombing of Pearl Harbor, yet the war had been going on for some time before then.</a:t>
            </a:r>
          </a:p>
        </p:txBody>
      </p:sp>
    </p:spTree>
  </p:cSld>
  <p:clrMapOvr>
    <a:masterClrMapping/>
  </p:clrMapOvr>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geometric">
  <a:themeElements>
    <a:clrScheme name="Geometric">
      <a:dk1>
        <a:srgbClr val="2A3990"/>
      </a:dk1>
      <a:lt1>
        <a:srgbClr val="FFFFFF"/>
      </a:lt1>
      <a:dk2>
        <a:srgbClr val="434343"/>
      </a:dk2>
      <a:lt2>
        <a:srgbClr val="999999"/>
      </a:lt2>
      <a:accent1>
        <a:srgbClr val="212D74"/>
      </a:accent1>
      <a:accent2>
        <a:srgbClr val="3949AB"/>
      </a:accent2>
      <a:accent3>
        <a:srgbClr val="9C254D"/>
      </a:accent3>
      <a:accent4>
        <a:srgbClr val="D23369"/>
      </a:accent4>
      <a:accent5>
        <a:srgbClr val="F06292"/>
      </a:accent5>
      <a:accent6>
        <a:srgbClr val="7890CD"/>
      </a:accent6>
      <a:hlink>
        <a:srgbClr val="F06292"/>
      </a:hlink>
      <a:folHlink>
        <a:srgbClr val="F0629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