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2AFA-5F39-43F0-965B-2B9C1816A2DE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E0750-E80F-40ED-B93A-C16C2502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E0750-E80F-40ED-B93A-C16C2502E9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0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9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4A12C9-461F-4666-AA71-7CF3D2BEF318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974A57-D223-43F0-BBDA-3CC3483D542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brief history of American literature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mean, it has to be brief. </a:t>
            </a:r>
            <a:r>
              <a:rPr lang="en-US" dirty="0" err="1" smtClean="0"/>
              <a:t>Ain’t</a:t>
            </a:r>
            <a:r>
              <a:rPr lang="en-US" dirty="0" smtClean="0"/>
              <a:t> nobody have enough time to talk about two hundred or so years of stuff like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history of </a:t>
            </a:r>
            <a:r>
              <a:rPr lang="en-US" dirty="0" err="1" smtClean="0"/>
              <a:t>american</a:t>
            </a:r>
            <a:r>
              <a:rPr lang="en-US" dirty="0" smtClean="0"/>
              <a:t>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 smtClean="0"/>
              <a:t>“American literature” has two starting points, depending on how you look at it: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Starting point 1: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Starting point 2:</a:t>
            </a:r>
            <a:endParaRPr lang="en-US" sz="18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During the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century, fleeing from persecution, this religious group came to America…</a:t>
            </a:r>
          </a:p>
          <a:p>
            <a:pPr lvl="1"/>
            <a:r>
              <a:rPr lang="en-US" sz="2400" dirty="0" smtClean="0"/>
              <a:t>The Puritans believed that there was a direct connection between salvation and having…</a:t>
            </a:r>
          </a:p>
          <a:p>
            <a:pPr lvl="1"/>
            <a:r>
              <a:rPr lang="en-US" sz="2400" dirty="0" smtClean="0"/>
              <a:t>Three major literary movements during the 1800s:</a:t>
            </a:r>
          </a:p>
          <a:p>
            <a:pPr lvl="2"/>
            <a:r>
              <a:rPr lang="en-US" sz="1800" dirty="0" smtClean="0"/>
              <a:t>Movement 1: (nature as supernatural, common man is best thing since sliced bread)</a:t>
            </a:r>
          </a:p>
          <a:p>
            <a:pPr lvl="2"/>
            <a:r>
              <a:rPr lang="en-US" sz="1800" dirty="0" smtClean="0"/>
              <a:t>Movement 2: (nature as brutal and hard, life is frustrating due to the Civil War and industrialization)</a:t>
            </a:r>
          </a:p>
          <a:p>
            <a:pPr lvl="2"/>
            <a:r>
              <a:rPr lang="en-US" sz="1800" dirty="0" smtClean="0"/>
              <a:t>Movement 3: (nature as miserable, people are being broken down and are beast-like)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285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American literature begin?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American literature has two start points… depending on how you’re looking at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 point #1: When European (especially British) colonies began to settle in North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 point #2: American literature began a long, long time ago, with the native tribes already living on the continent.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0"/>
            <a:ext cx="5871412" cy="4125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3557909"/>
            <a:ext cx="5871411" cy="33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</a:t>
            </a:r>
            <a:r>
              <a:rPr lang="en-US" dirty="0" err="1" smtClean="0"/>
              <a:t>american</a:t>
            </a:r>
            <a:r>
              <a:rPr lang="en-US" dirty="0" smtClean="0"/>
              <a:t> storytelling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than 500 different tribal languages were spoken in North America before the first Europeans arrived. None had been in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American tribes orally passed on myths, legends, tales, and lyrics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different cultures populated the continent, and the stories reflected a wide variety of religious and political </a:t>
            </a:r>
            <a:r>
              <a:rPr lang="en-US" sz="2000" dirty="0" err="1" smtClean="0"/>
              <a:t>identitites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Native American stories revere nature (alive and full of spiritual forces).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05" y="673768"/>
            <a:ext cx="5254110" cy="57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602" y="520146"/>
            <a:ext cx="4389120" cy="1737360"/>
          </a:xfrm>
        </p:spPr>
        <p:txBody>
          <a:bodyPr/>
          <a:lstStyle/>
          <a:p>
            <a:r>
              <a:rPr lang="en-US" dirty="0" smtClean="0"/>
              <a:t>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1602" y="2065000"/>
            <a:ext cx="4389120" cy="37622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the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century, European pirates and adventurers began to explore North America, in search of prosperity and more freedom.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Early colonial literature was comprised of diaries, letters, travel journals, and ship logs. These artifacts give us a vivid picture of what life was like then.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groups coming to North America were the Puritans, who fled religious persecution in England.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704"/>
            <a:ext cx="7413304" cy="49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73" y="3704003"/>
            <a:ext cx="9156032" cy="2992684"/>
          </a:xfrm>
        </p:spPr>
      </p:pic>
      <p:sp>
        <p:nvSpPr>
          <p:cNvPr id="7" name="TextBox 6"/>
          <p:cNvSpPr txBox="1"/>
          <p:nvPr/>
        </p:nvSpPr>
        <p:spPr>
          <a:xfrm>
            <a:off x="1255921" y="-32084"/>
            <a:ext cx="10186737" cy="373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Puritans defined good writing as writing that made people aware of the importance of worshipping God and the spiritual dangers facing the world.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Some Puritan literature is very complex and philosophical, and some are homely journals.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Puritans believed that earthly success was a sign that God had saved the individual, so as Puritan roots began to grow deeper in North America, the foundation for a capitalist nation was also being sown into the land.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For Puritans, there was no separation between secular and religious life: everything is a symbol that points to something either coming from God or from the Devil.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535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5" y="449179"/>
            <a:ext cx="11566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When the United States won independence from England, there was no such thing as “American literature.”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By many accounts, it was not until the 1800s that a clear American identity was forming. American literature began to be recognized by scholars as being worthwhile to European counterparts.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We are going to focus on three major movements in literature this quarter: 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     Romanticism, Realism, and Naturalism.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12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1:</a:t>
            </a:r>
            <a:br>
              <a:rPr lang="en-US" dirty="0" smtClean="0"/>
            </a:br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Emphasis on imagination and emotion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Praised the individual/common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The supernatural, not love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mtClean="0"/>
              <a:t>Transcendentalism: </a:t>
            </a:r>
            <a:r>
              <a:rPr lang="en-US" sz="2000" smtClean="0"/>
              <a:t>branch of Romanticism that emphasized the spirit and nature as symbolic of God</a:t>
            </a:r>
            <a:endParaRPr lang="en-US" sz="2000" dirty="0" smtClean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749364" y="0"/>
            <a:ext cx="2833036" cy="376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Washington Irving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Edgar Allen Poe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Nathaniel Hawthorne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Herman Melville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6" y="0"/>
            <a:ext cx="125730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7" y="1609725"/>
            <a:ext cx="1257299" cy="157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6" y="3187925"/>
            <a:ext cx="1264921" cy="1448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4" y="4636168"/>
            <a:ext cx="1257301" cy="1762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798250"/>
            <a:ext cx="1333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28" y="4798251"/>
            <a:ext cx="124986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88" y="4798250"/>
            <a:ext cx="1634007" cy="1600200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 flipH="1">
            <a:off x="1024128" y="6460268"/>
            <a:ext cx="4796067" cy="45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Emerson…   Whitman…. Dickinson</a:t>
            </a:r>
          </a:p>
        </p:txBody>
      </p:sp>
    </p:spTree>
    <p:extLst>
      <p:ext uri="{BB962C8B-B14F-4D97-AF65-F5344CB8AC3E}">
        <p14:creationId xmlns:p14="http://schemas.microsoft.com/office/powerpoint/2010/main" val="166163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2:</a:t>
            </a:r>
            <a:br>
              <a:rPr lang="en-US" dirty="0" smtClean="0"/>
            </a:br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Started after the Civil War</a:t>
            </a:r>
            <a:r>
              <a:rPr lang="en-US" sz="2000" dirty="0"/>
              <a:t> </a:t>
            </a:r>
            <a:r>
              <a:rPr lang="en-US" sz="2000" dirty="0" smtClean="0"/>
              <a:t>and increased emphasis on industrialization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people were becoming frustrated and disillusioned with the American dream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Realism was a reaction against Romanticism: Realist literature was interested in everyday realities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Life = brutal and hard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749364" y="0"/>
            <a:ext cx="2833036" cy="376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Mark Twain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Henry James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16" y="330425"/>
            <a:ext cx="1857375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16" y="3762294"/>
            <a:ext cx="1838204" cy="23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3:</a:t>
            </a:r>
            <a:br>
              <a:rPr lang="en-US" dirty="0" smtClean="0"/>
            </a:br>
            <a:r>
              <a:rPr lang="en-US" dirty="0" smtClean="0"/>
              <a:t>naturalism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the last decade of the 1800s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Writing about subjects from lower ranks of societies: Poverty, misery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Victims of society and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individual human is not the force of good portrayed in Romantic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Humans = beasts who act on impulse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749364" y="0"/>
            <a:ext cx="2833036" cy="376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Jack London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Stephen Crane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16" y="471509"/>
            <a:ext cx="1838204" cy="2417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16" y="3762294"/>
            <a:ext cx="1839397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3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</TotalTime>
  <Words>703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Integral</vt:lpstr>
      <vt:lpstr>A brief history of American literature</vt:lpstr>
      <vt:lpstr>When does American literature begin?</vt:lpstr>
      <vt:lpstr>Native american storytelling</vt:lpstr>
      <vt:lpstr>The 17th century</vt:lpstr>
      <vt:lpstr>PowerPoint Presentation</vt:lpstr>
      <vt:lpstr>PowerPoint Presentation</vt:lpstr>
      <vt:lpstr>Movement 1: Romanticism</vt:lpstr>
      <vt:lpstr>Movement 2: realism</vt:lpstr>
      <vt:lpstr>Movement 3: naturalism</vt:lpstr>
      <vt:lpstr>REVIEW: history of american 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Criticism</dc:title>
  <dc:creator>Brandon Schock</dc:creator>
  <cp:lastModifiedBy>Brandon Schock</cp:lastModifiedBy>
  <cp:revision>7</cp:revision>
  <dcterms:created xsi:type="dcterms:W3CDTF">2016-08-17T22:29:09Z</dcterms:created>
  <dcterms:modified xsi:type="dcterms:W3CDTF">2016-08-20T18:37:37Z</dcterms:modified>
</cp:coreProperties>
</file>