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69" r:id="rId3"/>
    <p:sldId id="275" r:id="rId4"/>
    <p:sldId id="257" r:id="rId5"/>
    <p:sldId id="258" r:id="rId6"/>
    <p:sldId id="270" r:id="rId7"/>
    <p:sldId id="272" r:id="rId8"/>
    <p:sldId id="263" r:id="rId9"/>
    <p:sldId id="274" r:id="rId10"/>
    <p:sldId id="265" r:id="rId11"/>
    <p:sldId id="273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May 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May 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May 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May 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May 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May 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May 8,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May 8,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May 8,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May 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May 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May 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Interstellar and the “Human Condition”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Tara Binstock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45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Own Thoughts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55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Own thoughts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ClrTx/>
              <a:buFont typeface="Wingdings" charset="2"/>
              <a:buChar char="Ø"/>
            </a:pPr>
            <a:r>
              <a:rPr lang="en-US" dirty="0" smtClean="0"/>
              <a:t>Interstellar~ love </a:t>
            </a:r>
            <a:br>
              <a:rPr lang="en-US" dirty="0" smtClean="0"/>
            </a:br>
            <a:endParaRPr lang="en-US" dirty="0" smtClean="0"/>
          </a:p>
          <a:p>
            <a:pPr lvl="1">
              <a:buClrTx/>
              <a:buFont typeface="Wingdings" charset="2"/>
              <a:buChar char="Ø"/>
            </a:pPr>
            <a:r>
              <a:rPr lang="en-US" dirty="0" smtClean="0"/>
              <a:t>A.I.~ jealousy</a:t>
            </a:r>
          </a:p>
          <a:p>
            <a:pPr marL="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381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charset="2"/>
              <a:buChar char="Ø"/>
            </a:pPr>
            <a:r>
              <a:rPr lang="en-US" dirty="0" smtClean="0"/>
              <a:t>Christopher, Nolan. Interstellar. Paramount Pictures., 2014. </a:t>
            </a:r>
          </a:p>
          <a:p>
            <a:pPr>
              <a:lnSpc>
                <a:spcPct val="200000"/>
              </a:lnSpc>
              <a:buFont typeface="Wingdings" charset="2"/>
              <a:buChar char="Ø"/>
            </a:pPr>
            <a:r>
              <a:rPr lang="en-US" dirty="0" smtClean="0"/>
              <a:t>Spielberg</a:t>
            </a:r>
            <a:r>
              <a:rPr lang="en-US" dirty="0"/>
              <a:t>, Steven. A.I.. Warner Bros., 2001.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5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506" y="1100628"/>
            <a:ext cx="7520940" cy="3579849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Interstellar is a 2014 science fiction movie directed by Christopher Nolan. </a:t>
            </a:r>
          </a:p>
          <a:p>
            <a:pPr lvl="2">
              <a:buFont typeface="Wingdings" charset="2"/>
              <a:buChar char="Ø"/>
            </a:pPr>
            <a:r>
              <a:rPr lang="en-US" dirty="0" smtClean="0"/>
              <a:t>Information</a:t>
            </a:r>
            <a:r>
              <a:rPr lang="mr-IN" dirty="0" smtClean="0"/>
              <a:t>…</a:t>
            </a: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I agree with Interstellar, it gives a positive view on human life. 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A.I is a 2001 science fiction movie directed by Steven Spielberg.</a:t>
            </a:r>
          </a:p>
          <a:p>
            <a:pPr lvl="2">
              <a:buFont typeface="Wingdings" charset="2"/>
              <a:buChar char="Ø"/>
            </a:pPr>
            <a:r>
              <a:rPr lang="en-US" dirty="0" smtClean="0"/>
              <a:t>Information</a:t>
            </a:r>
            <a:r>
              <a:rPr lang="mr-IN" dirty="0" smtClean="0"/>
              <a:t>…</a:t>
            </a:r>
            <a:r>
              <a:rPr lang="en-US" dirty="0" smtClean="0"/>
              <a:t> 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I </a:t>
            </a:r>
            <a:r>
              <a:rPr lang="en-US" dirty="0" smtClean="0"/>
              <a:t>agree</a:t>
            </a:r>
            <a:r>
              <a:rPr lang="en-US" dirty="0" smtClean="0"/>
              <a:t> </a:t>
            </a:r>
            <a:r>
              <a:rPr lang="en-US" dirty="0" smtClean="0"/>
              <a:t>with A.I., it gives </a:t>
            </a:r>
            <a:r>
              <a:rPr lang="en-US" dirty="0" smtClean="0"/>
              <a:t>an accurate view </a:t>
            </a:r>
            <a:r>
              <a:rPr lang="en-US" dirty="0" smtClean="0"/>
              <a:t>on human life. </a:t>
            </a:r>
          </a:p>
          <a:p>
            <a:pPr>
              <a:buFont typeface="Wingdings" charset="2"/>
              <a:buChar char="Ø"/>
            </a:pPr>
            <a:endParaRPr lang="en-US" dirty="0" smtClean="0"/>
          </a:p>
          <a:p>
            <a:pPr>
              <a:buFont typeface="Wingdings" charset="2"/>
              <a:buChar char="Ø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943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900" y="4419600"/>
            <a:ext cx="3340100" cy="24384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5190"/>
            <a:ext cx="4038600" cy="201930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90"/>
            <a:ext cx="4832395" cy="2019300"/>
          </a:xfrm>
          <a:prstGeom prst="rect">
            <a:avLst/>
          </a:prstGeom>
        </p:spPr>
      </p:pic>
      <p:pic>
        <p:nvPicPr>
          <p:cNvPr id="7" name="Picture 6" descr="imgr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088" y="2139178"/>
            <a:ext cx="3640912" cy="2038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2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Overview: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It is set in the future.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The world is facing a big dust storm.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There are a bunch of farmers.</a:t>
            </a:r>
          </a:p>
          <a:p>
            <a:pPr marL="573786" lvl="3" indent="-285750">
              <a:buFont typeface="Wingdings" charset="2"/>
              <a:buChar char="Ø"/>
            </a:pPr>
            <a:r>
              <a:rPr lang="en-US" dirty="0" smtClean="0"/>
              <a:t>All they plant is corn 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The weather/ dust is having an affect on everyone.</a:t>
            </a:r>
          </a:p>
          <a:p>
            <a:pPr marL="573786" lvl="3" indent="-285750">
              <a:buFont typeface="Wingdings" charset="2"/>
              <a:buChar char="Ø"/>
            </a:pPr>
            <a:r>
              <a:rPr lang="en-US" dirty="0" smtClean="0"/>
              <a:t>Hard to breathe, you have to wipe off things, wear mask and eye protection.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Cooper, the father, he really cares about his daughter and son.</a:t>
            </a:r>
          </a:p>
          <a:p>
            <a:pPr marL="573786" lvl="3" indent="-285750">
              <a:buFont typeface="Wingdings" charset="2"/>
              <a:buChar char="Ø"/>
            </a:pPr>
            <a:r>
              <a:rPr lang="en-US" dirty="0" err="1" smtClean="0"/>
              <a:t>Murph</a:t>
            </a:r>
            <a:r>
              <a:rPr lang="en-US" dirty="0" smtClean="0"/>
              <a:t> is the daughter and Tom is the son.</a:t>
            </a:r>
          </a:p>
          <a:p>
            <a:pPr>
              <a:buFont typeface="Wingdings" charset="2"/>
              <a:buChar char="Ø"/>
            </a:pPr>
            <a:endParaRPr lang="en-US" dirty="0" smtClean="0"/>
          </a:p>
          <a:p>
            <a:pPr>
              <a:buFont typeface="Wingdings" charset="2"/>
              <a:buChar char="Ø"/>
            </a:pP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143" y="30480"/>
            <a:ext cx="3156857" cy="176784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19244"/>
            <a:ext cx="3272547" cy="1838756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069" y="5019244"/>
            <a:ext cx="3683931" cy="183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28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Overview: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Professor Brand</a:t>
            </a:r>
            <a:r>
              <a:rPr lang="en-US" dirty="0"/>
              <a:t> </a:t>
            </a:r>
            <a:r>
              <a:rPr lang="en-US" dirty="0" smtClean="0"/>
              <a:t>is working on trying to get the world to survive on a different planet in space.</a:t>
            </a:r>
          </a:p>
          <a:p>
            <a:pPr marL="573786" lvl="3" indent="-285750">
              <a:buFont typeface="Wingdings" charset="2"/>
              <a:buChar char="Ø"/>
            </a:pPr>
            <a:r>
              <a:rPr lang="en-US" dirty="0" smtClean="0"/>
              <a:t>He wants to transport the humans into a wormhole.</a:t>
            </a:r>
          </a:p>
          <a:p>
            <a:pPr marL="573786" lvl="3" indent="-285750">
              <a:buFont typeface="Wingdings" charset="2"/>
              <a:buChar char="Ø"/>
            </a:pPr>
            <a:r>
              <a:rPr lang="en-US" dirty="0" smtClean="0"/>
              <a:t>Also, he is seeing if you can plant corn out in space.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His daughter Brand, has a </a:t>
            </a:r>
            <a:r>
              <a:rPr lang="en-US" dirty="0"/>
              <a:t>P</a:t>
            </a:r>
            <a:r>
              <a:rPr lang="en-US" dirty="0" smtClean="0"/>
              <a:t>lan B.</a:t>
            </a:r>
          </a:p>
          <a:p>
            <a:pPr marL="573786" lvl="3" indent="-285750">
              <a:buFont typeface="Wingdings" charset="2"/>
              <a:buChar char="Ø"/>
            </a:pPr>
            <a:r>
              <a:rPr lang="en-US" dirty="0" smtClean="0"/>
              <a:t>Professor wants to stick with Plan A.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Professor Brand, has to find someone to go out in space and he asked Cooper.</a:t>
            </a:r>
          </a:p>
          <a:p>
            <a:pPr marL="573786" lvl="3" indent="-285750">
              <a:buFont typeface="Wingdings" charset="2"/>
              <a:buChar char="Ø"/>
            </a:pPr>
            <a:r>
              <a:rPr lang="en-US" dirty="0" smtClean="0"/>
              <a:t>He was a former NASA pilot.</a:t>
            </a:r>
          </a:p>
          <a:p>
            <a:pPr marL="573786" lvl="3" indent="-285750">
              <a:buFont typeface="Wingdings" charset="2"/>
              <a:buChar char="Ø"/>
            </a:pPr>
            <a:r>
              <a:rPr lang="en-US" dirty="0" smtClean="0"/>
              <a:t>Cooper also has a team of researchers. </a:t>
            </a:r>
          </a:p>
          <a:p>
            <a:pPr>
              <a:buFont typeface="Wingdings" charset="2"/>
              <a:buChar char="Ø"/>
            </a:pPr>
            <a:r>
              <a:rPr lang="en-US" dirty="0"/>
              <a:t>The team is asked to go across </a:t>
            </a:r>
            <a:r>
              <a:rPr lang="en-US" dirty="0" smtClean="0"/>
              <a:t>space. </a:t>
            </a:r>
          </a:p>
          <a:p>
            <a:pPr lvl="2">
              <a:buFont typeface="Wingdings" charset="2"/>
              <a:buChar char="Ø"/>
            </a:pPr>
            <a:r>
              <a:rPr lang="en-US" dirty="0" smtClean="0"/>
              <a:t>Many </a:t>
            </a:r>
            <a:r>
              <a:rPr lang="en-US" dirty="0"/>
              <a:t>things happen on the </a:t>
            </a:r>
            <a:r>
              <a:rPr lang="en-US" dirty="0" smtClean="0"/>
              <a:t>way. </a:t>
            </a:r>
            <a:endParaRPr lang="en-US" dirty="0"/>
          </a:p>
          <a:p>
            <a:pPr marL="285750" indent="-285750">
              <a:buFont typeface="Wingdings" charset="2"/>
              <a:buChar char="Ø"/>
            </a:pPr>
            <a:endParaRPr lang="en-US" dirty="0" smtClean="0"/>
          </a:p>
          <a:p>
            <a:pPr marL="116586" lvl="1" indent="-285750">
              <a:buFont typeface="Wingdings" charset="2"/>
              <a:buChar char="Ø"/>
            </a:pPr>
            <a:endParaRPr lang="en-US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034" y="4196524"/>
            <a:ext cx="1883966" cy="2661476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38700"/>
            <a:ext cx="3251200" cy="201930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318" y="1432650"/>
            <a:ext cx="2657682" cy="149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73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on Human life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72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on human life 1/</a:t>
            </a:r>
            <a:r>
              <a:rPr lang="en-US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Love </a:t>
            </a:r>
          </a:p>
          <a:p>
            <a:pPr lvl="2">
              <a:buFont typeface="Wingdings" charset="2"/>
              <a:buChar char="Ø"/>
            </a:pPr>
            <a:r>
              <a:rPr lang="en-US" dirty="0" smtClean="0"/>
              <a:t>Chemicals </a:t>
            </a:r>
          </a:p>
          <a:p>
            <a:pPr lvl="2">
              <a:buFont typeface="Wingdings" charset="2"/>
              <a:buChar char="Ø"/>
            </a:pPr>
            <a:r>
              <a:rPr lang="en-US" dirty="0" smtClean="0"/>
              <a:t>So much meaning, but does it mean that much. 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Selfish </a:t>
            </a:r>
          </a:p>
          <a:p>
            <a:pPr lvl="2">
              <a:buFont typeface="Wingdings" charset="2"/>
              <a:buChar char="Ø"/>
            </a:pPr>
            <a:r>
              <a:rPr lang="en-US" dirty="0" smtClean="0"/>
              <a:t>Mann</a:t>
            </a:r>
          </a:p>
          <a:p>
            <a:pPr lvl="3">
              <a:buFont typeface="Wingdings" charset="2"/>
              <a:buChar char="Ø"/>
            </a:pPr>
            <a:r>
              <a:rPr lang="en-US" dirty="0" smtClean="0"/>
              <a:t>Hurting people </a:t>
            </a:r>
          </a:p>
          <a:p>
            <a:pPr lvl="3">
              <a:buFont typeface="Wingdings" charset="2"/>
              <a:buChar char="Ø"/>
            </a:pPr>
            <a:r>
              <a:rPr lang="en-US" dirty="0" smtClean="0"/>
              <a:t>Knowing the truth </a:t>
            </a:r>
          </a:p>
          <a:p>
            <a:pPr>
              <a:buFont typeface="Wingdings" charset="2"/>
              <a:buChar char="Ø"/>
            </a:pPr>
            <a:r>
              <a:rPr lang="en-US" dirty="0"/>
              <a:t>S</a:t>
            </a:r>
            <a:r>
              <a:rPr lang="en-US" dirty="0" smtClean="0"/>
              <a:t>elflessness</a:t>
            </a:r>
          </a:p>
          <a:p>
            <a:pPr lvl="2">
              <a:buFont typeface="Wingdings" charset="2"/>
              <a:buChar char="Ø"/>
            </a:pPr>
            <a:r>
              <a:rPr lang="en-US" dirty="0" smtClean="0"/>
              <a:t>Cooper </a:t>
            </a:r>
          </a:p>
          <a:p>
            <a:pPr lvl="3">
              <a:buFont typeface="Wingdings" charset="2"/>
              <a:buChar char="Ø"/>
            </a:pPr>
            <a:r>
              <a:rPr lang="en-US" dirty="0" smtClean="0"/>
              <a:t>Choices </a:t>
            </a:r>
          </a:p>
          <a:p>
            <a:pPr lvl="2"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99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Interstellar to A.I.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98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1/1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Interstellar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/>
              <a:t>Love </a:t>
            </a:r>
          </a:p>
          <a:p>
            <a:pPr lvl="2">
              <a:buFont typeface="Wingdings" charset="2"/>
              <a:buChar char="Ø"/>
            </a:pPr>
            <a:r>
              <a:rPr lang="en-US" dirty="0"/>
              <a:t>humans make it mean so much but does it actually? </a:t>
            </a:r>
          </a:p>
          <a:p>
            <a:pPr>
              <a:buFont typeface="Wingdings" charset="2"/>
              <a:buChar char="Ø"/>
            </a:pPr>
            <a:r>
              <a:rPr lang="en-US" dirty="0"/>
              <a:t>Machines~ Humans/ helps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A.I.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/>
              <a:t>Blue Fairy</a:t>
            </a:r>
          </a:p>
          <a:p>
            <a:pPr lvl="2">
              <a:buFont typeface="Wingdings" charset="2"/>
              <a:buChar char="Ø"/>
            </a:pPr>
            <a:r>
              <a:rPr lang="en-US" dirty="0"/>
              <a:t>Mother back </a:t>
            </a:r>
          </a:p>
          <a:p>
            <a:pPr lvl="3">
              <a:buFont typeface="Wingdings" charset="2"/>
              <a:buChar char="Ø"/>
            </a:pPr>
            <a:r>
              <a:rPr lang="en-US" dirty="0"/>
              <a:t>dark or good </a:t>
            </a:r>
          </a:p>
          <a:p>
            <a:pPr>
              <a:buFont typeface="Wingdings" charset="2"/>
              <a:buChar char="Ø"/>
            </a:pPr>
            <a:r>
              <a:rPr lang="en-US" dirty="0"/>
              <a:t>Machines~ future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68787"/>
      </p:ext>
    </p:extLst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172</TotalTime>
  <Words>375</Words>
  <Application>Microsoft Macintosh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Interstellar and the “Human Condition”  </vt:lpstr>
      <vt:lpstr>Introduction </vt:lpstr>
      <vt:lpstr>Overview </vt:lpstr>
      <vt:lpstr>Overview: 1/2</vt:lpstr>
      <vt:lpstr>Overview: 2/2</vt:lpstr>
      <vt:lpstr>View on Human life </vt:lpstr>
      <vt:lpstr>View on human life 1/1</vt:lpstr>
      <vt:lpstr>Comparing Interstellar to A.I.  </vt:lpstr>
      <vt:lpstr>Comparing 1/1 </vt:lpstr>
      <vt:lpstr>Own Thoughts </vt:lpstr>
      <vt:lpstr>Own thoughts </vt:lpstr>
      <vt:lpstr>Works Cited </vt:lpstr>
    </vt:vector>
  </TitlesOfParts>
  <Company>Binstock Farms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Interstellar and the “Human Condition”  </dc:title>
  <dc:creator>Rondey Binstock</dc:creator>
  <cp:lastModifiedBy>Rondey Binstock</cp:lastModifiedBy>
  <cp:revision>25</cp:revision>
  <dcterms:created xsi:type="dcterms:W3CDTF">2017-04-17T19:08:38Z</dcterms:created>
  <dcterms:modified xsi:type="dcterms:W3CDTF">2017-05-08T18:44:01Z</dcterms:modified>
</cp:coreProperties>
</file>