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9" r:id="rId4"/>
    <p:sldId id="262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49AB-BE0A-414F-B185-BCF1D78351E9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C013-F52F-4330-94FC-16718960583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0639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49AB-BE0A-414F-B185-BCF1D78351E9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C013-F52F-4330-94FC-167189605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35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49AB-BE0A-414F-B185-BCF1D78351E9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C013-F52F-4330-94FC-167189605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677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49AB-BE0A-414F-B185-BCF1D78351E9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C013-F52F-4330-94FC-167189605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16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49AB-BE0A-414F-B185-BCF1D78351E9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C013-F52F-4330-94FC-16718960583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6088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49AB-BE0A-414F-B185-BCF1D78351E9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C013-F52F-4330-94FC-167189605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0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49AB-BE0A-414F-B185-BCF1D78351E9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C013-F52F-4330-94FC-167189605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93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49AB-BE0A-414F-B185-BCF1D78351E9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C013-F52F-4330-94FC-167189605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52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49AB-BE0A-414F-B185-BCF1D78351E9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C013-F52F-4330-94FC-167189605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92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DE549AB-BE0A-414F-B185-BCF1D78351E9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4AC013-F52F-4330-94FC-167189605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10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49AB-BE0A-414F-B185-BCF1D78351E9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AC013-F52F-4330-94FC-167189605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8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DE549AB-BE0A-414F-B185-BCF1D78351E9}" type="datetimeFigureOut">
              <a:rPr lang="en-US" smtClean="0"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C4AC013-F52F-4330-94FC-16718960583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2130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brandon.schock@k12.nd.u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Business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Our Quarter 1 focus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961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business writing?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 Business writing is writing used for: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dirty="0" smtClean="0"/>
              <a:t>communication within a business </a:t>
            </a:r>
          </a:p>
          <a:p>
            <a:pPr marL="201168" lvl="1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en-US" dirty="0" smtClean="0"/>
              <a:t>or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b="1" dirty="0" smtClean="0"/>
              <a:t>communication with customers 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 Business writing, along with creative writing and academic writing, is one of the three most common types of writing done by adults.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Creative writing = literature, authors, poets, storytellers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Academic writing = researchers, critics, scholars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Business writing = </a:t>
            </a:r>
            <a:r>
              <a:rPr lang="en-US" b="1" dirty="0" smtClean="0"/>
              <a:t>companies, sales, public service</a:t>
            </a:r>
          </a:p>
        </p:txBody>
      </p:sp>
    </p:spTree>
    <p:extLst>
      <p:ext uri="{BB962C8B-B14F-4D97-AF65-F5344CB8AC3E}">
        <p14:creationId xmlns:p14="http://schemas.microsoft.com/office/powerpoint/2010/main" val="1226219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business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 </a:t>
            </a:r>
            <a:r>
              <a:rPr lang="en-US" b="1" dirty="0" smtClean="0"/>
              <a:t>Business emails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 </a:t>
            </a:r>
            <a:r>
              <a:rPr lang="en-US" b="1" dirty="0" smtClean="0"/>
              <a:t> Business proposals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 </a:t>
            </a:r>
            <a:r>
              <a:rPr lang="en-US" b="1" dirty="0" smtClean="0"/>
              <a:t> Business plans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 </a:t>
            </a:r>
            <a:r>
              <a:rPr lang="en-US" b="1" dirty="0" smtClean="0"/>
              <a:t> Advertisements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 Others: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Annual reports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Brochures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Newsletters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Postcards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Press releases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859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business writing different?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314" y="1737362"/>
            <a:ext cx="3631474" cy="897826"/>
          </a:xfrm>
        </p:spPr>
        <p:txBody>
          <a:bodyPr/>
          <a:lstStyle/>
          <a:p>
            <a:r>
              <a:rPr lang="en-US" dirty="0" smtClean="0"/>
              <a:t>Creative writing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14" y="2663103"/>
            <a:ext cx="3348446" cy="36680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 Books, poetry, short stories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 Poetic, figurative language with varied sentence style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 Writing is focused on plot, characters, and themes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Often very lengthy, where descriptions and figurative language fill up the page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175760" y="1765277"/>
            <a:ext cx="3631474" cy="897826"/>
          </a:xfrm>
        </p:spPr>
        <p:txBody>
          <a:bodyPr/>
          <a:lstStyle/>
          <a:p>
            <a:r>
              <a:rPr lang="en-US" dirty="0" smtClean="0"/>
              <a:t>ACADEMIC writing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175760" y="2691020"/>
            <a:ext cx="3513909" cy="36680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 Essays, scientific journals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 Academic language with varied sentence style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Writing is focused on research, inquiry, and analysis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Often very lengthy, where transitions and explanations fill up more room on the page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7807234" y="1765277"/>
            <a:ext cx="3631474" cy="897826"/>
          </a:xfrm>
        </p:spPr>
        <p:txBody>
          <a:bodyPr/>
          <a:lstStyle/>
          <a:p>
            <a:r>
              <a:rPr lang="en-US" dirty="0" smtClean="0"/>
              <a:t>BUSINESS WRITING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7807234" y="2663102"/>
            <a:ext cx="4262846" cy="36680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 Business emails, plans, and proposals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 </a:t>
            </a:r>
            <a:r>
              <a:rPr lang="en-US" b="1" dirty="0" smtClean="0"/>
              <a:t> Simple language </a:t>
            </a:r>
            <a:r>
              <a:rPr lang="en-US" dirty="0" smtClean="0"/>
              <a:t>with brief, easy to understand sentences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 Writing is focused on </a:t>
            </a:r>
            <a:r>
              <a:rPr lang="en-US" b="1" dirty="0" smtClean="0"/>
              <a:t>communicating a business message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 </a:t>
            </a:r>
            <a:r>
              <a:rPr lang="en-US" dirty="0" smtClean="0"/>
              <a:t>Value is placed on writing that gets to the point and packs in </a:t>
            </a:r>
            <a:r>
              <a:rPr lang="en-US" b="1" dirty="0" smtClean="0"/>
              <a:t>a lot of information in as few words as possible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88097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guidelines for business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1094720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 Business writing is </a:t>
            </a:r>
            <a:r>
              <a:rPr lang="en-US" b="1" dirty="0" smtClean="0"/>
              <a:t>purposeful, persuasive, economical, </a:t>
            </a:r>
            <a:r>
              <a:rPr lang="en-US" dirty="0" smtClean="0"/>
              <a:t>and</a:t>
            </a:r>
            <a:r>
              <a:rPr lang="en-US" b="1" dirty="0" smtClean="0"/>
              <a:t> audience-oriented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 How you write is guided by your </a:t>
            </a:r>
            <a:r>
              <a:rPr lang="en-US" b="1" dirty="0" smtClean="0"/>
              <a:t>purpose for writing, your audience, </a:t>
            </a:r>
            <a:r>
              <a:rPr lang="en-US" dirty="0" smtClean="0"/>
              <a:t>and </a:t>
            </a:r>
            <a:r>
              <a:rPr lang="en-US" b="1" dirty="0" smtClean="0"/>
              <a:t>the medium of communication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 </a:t>
            </a:r>
            <a:r>
              <a:rPr lang="en-US" dirty="0" smtClean="0"/>
              <a:t>Spotlight audience benefits by emphasizing </a:t>
            </a:r>
            <a:r>
              <a:rPr lang="en-US" b="1" dirty="0" smtClean="0"/>
              <a:t>how your audience benefits </a:t>
            </a:r>
            <a:r>
              <a:rPr lang="en-US" dirty="0" smtClean="0"/>
              <a:t>from what you’re discussing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 Strike a balance between sounding </a:t>
            </a:r>
            <a:r>
              <a:rPr lang="en-US" b="1" dirty="0" smtClean="0"/>
              <a:t>conversational </a:t>
            </a:r>
            <a:r>
              <a:rPr lang="en-US" dirty="0" smtClean="0"/>
              <a:t>while also </a:t>
            </a:r>
            <a:r>
              <a:rPr lang="en-US" b="1" dirty="0" smtClean="0"/>
              <a:t>formal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 Be </a:t>
            </a:r>
            <a:r>
              <a:rPr lang="en-US" b="1" dirty="0" smtClean="0"/>
              <a:t>positive</a:t>
            </a:r>
            <a:r>
              <a:rPr lang="en-US" dirty="0" smtClean="0"/>
              <a:t> about yourself/your business, your audience, and the message you’re sending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 Create outlines and drafts, and focus on how your message is </a:t>
            </a:r>
            <a:r>
              <a:rPr lang="en-US" b="1" dirty="0" smtClean="0"/>
              <a:t>organized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 Follow basic grammatical rules and use </a:t>
            </a:r>
            <a:r>
              <a:rPr lang="en-US" b="1" dirty="0" smtClean="0"/>
              <a:t>Standard English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 Be brief and to the point, using as few words as possible while giving maximum amount of information</a:t>
            </a:r>
          </a:p>
        </p:txBody>
      </p:sp>
    </p:spTree>
    <p:extLst>
      <p:ext uri="{BB962C8B-B14F-4D97-AF65-F5344CB8AC3E}">
        <p14:creationId xmlns:p14="http://schemas.microsoft.com/office/powerpoint/2010/main" val="3244835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it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Business writing skills help with: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Job placement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Job performance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Career advancement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Success in the workplace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 Business writing is as important as creative and academic writing, and many jobs are focused around this particular type of writing. 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 You will likely work in a place where you will have to compose some type of business writing.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149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vs. informal practice…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Open up a Google Doc or Word Doc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Use Times New Roman, 12 pt. font, 1.5 or double spaced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Write three paragraphs (at least 6 sentences each):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Your experience with writing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Your strengths with writing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Your weaknesses with writing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Write these four paragraphs in </a:t>
            </a:r>
            <a:r>
              <a:rPr lang="en-US" b="1" dirty="0" smtClean="0"/>
              <a:t>formal</a:t>
            </a:r>
            <a:r>
              <a:rPr lang="en-US" dirty="0" smtClean="0"/>
              <a:t> style and share the doc to </a:t>
            </a:r>
            <a:r>
              <a:rPr lang="en-US" b="1" dirty="0" smtClean="0">
                <a:hlinkClick r:id="rId2"/>
              </a:rPr>
              <a:t>brandon.schock@k12.nd.us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Due by the end of the day. Worth 30 </a:t>
            </a:r>
            <a:r>
              <a:rPr lang="en-US" dirty="0" err="1" smtClean="0"/>
              <a:t>pts</a:t>
            </a:r>
            <a:r>
              <a:rPr lang="en-US" dirty="0" smtClean="0"/>
              <a:t> total (up to 10 pts. each paragraph).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96805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</TotalTime>
  <Words>467</Words>
  <Application>Microsoft Office PowerPoint</Application>
  <PresentationFormat>Widescreen</PresentationFormat>
  <Paragraphs>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Wingdings</vt:lpstr>
      <vt:lpstr>Retrospect</vt:lpstr>
      <vt:lpstr>Intro to Business Writing</vt:lpstr>
      <vt:lpstr>What is business writing?</vt:lpstr>
      <vt:lpstr>Examples of business writing</vt:lpstr>
      <vt:lpstr>How is business writing different?</vt:lpstr>
      <vt:lpstr>Basic guidelines for business writing</vt:lpstr>
      <vt:lpstr>Why does it matter?</vt:lpstr>
      <vt:lpstr>Formal vs. informal practice…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Business Writing</dc:title>
  <dc:creator>Brandon Schock</dc:creator>
  <cp:lastModifiedBy>Brandon Schock</cp:lastModifiedBy>
  <cp:revision>5</cp:revision>
  <dcterms:created xsi:type="dcterms:W3CDTF">2017-08-18T19:57:36Z</dcterms:created>
  <dcterms:modified xsi:type="dcterms:W3CDTF">2017-08-18T20:32:14Z</dcterms:modified>
</cp:coreProperties>
</file>