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9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0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26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15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8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7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3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3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D218DD1-C240-4657-9E25-6D407370816B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BE068A-0631-4D0E-AFA4-6DCA0C8E81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2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Signposts</a:t>
            </a:r>
            <a:endParaRPr lang="en-US" dirty="0"/>
          </a:p>
        </p:txBody>
      </p:sp>
      <p:pic>
        <p:nvPicPr>
          <p:cNvPr id="3074" name="Picture 2" descr="Image result for signpo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28" y="4750311"/>
            <a:ext cx="1059014" cy="188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70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theme?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is mood?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tone?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the plot pyramid look like?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purposes do author’s write for?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1026" name="Picture 2" descr="http://www.bkfk.com/insideout/img/ca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38" y="585216"/>
            <a:ext cx="5857875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0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reading signposts?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“Clues” within a story that help you get more out of what you’re reading.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Authors don’t always put them in on purpose, and they’re called by different names, but they’re EVERYWHERE – and not just in books! What other types of stories are there?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Signposts help you: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Draw </a:t>
            </a:r>
            <a:r>
              <a:rPr lang="en-US" sz="2200" b="1" dirty="0" smtClean="0"/>
              <a:t>inferences</a:t>
            </a:r>
            <a:r>
              <a:rPr lang="en-US" sz="2200" dirty="0" smtClean="0"/>
              <a:t> about the conflict and plot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 smtClean="0"/>
              <a:t> Identify and trace a theme of the story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Pick up on foreshadowing for what will happen later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Notice the small details that give meaning to the story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2200" dirty="0" smtClean="0"/>
          </a:p>
        </p:txBody>
      </p:sp>
      <p:pic>
        <p:nvPicPr>
          <p:cNvPr id="2050" name="Picture 2" descr="Image result for signp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37" y="3199189"/>
            <a:ext cx="2486526" cy="442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Contrasts and Contradictions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Something unexpected happens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character/plot/conflict, foreshadows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 smtClean="0"/>
              <a:t> Someone acts “out of character”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Someone acts totally unlike a “normal” person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One character is acting differently from the others</a:t>
            </a:r>
          </a:p>
        </p:txBody>
      </p:sp>
      <p:pic>
        <p:nvPicPr>
          <p:cNvPr id="4098" name="Picture 2" descr="Image result for contr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85" y="208483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AHA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Someone suddenly realizes something important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theme, could resolve conflict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 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Someone literally says “Aha!”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The character/narrator says “I suddenly realized”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“Then it hit me”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“I finally figured it out”</a:t>
            </a:r>
            <a:endParaRPr lang="en-US" sz="2200" dirty="0"/>
          </a:p>
        </p:txBody>
      </p:sp>
      <p:pic>
        <p:nvPicPr>
          <p:cNvPr id="5122" name="Picture 2" descr="Image result for a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968" y="2084832"/>
            <a:ext cx="4016709" cy="40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29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Words of the wiser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Wise character gives important advice to the protagonist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theme, character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Older character is a sage/wizard/parent-figure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Younger protagonist needs help with tough problem</a:t>
            </a:r>
          </a:p>
        </p:txBody>
      </p:sp>
      <p:pic>
        <p:nvPicPr>
          <p:cNvPr id="6146" name="Picture 2" descr="Image result for ad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281" y="2084832"/>
            <a:ext cx="5029200" cy="37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42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Again &amp;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A word, phrase, or image is repeated over and over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theme, may foreshadow something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Character can’t stop thinking about something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Character has a catchphrase/motto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 A situation keeps happening to the same character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A situation happens to multiple characters</a:t>
            </a:r>
          </a:p>
        </p:txBody>
      </p:sp>
      <p:pic>
        <p:nvPicPr>
          <p:cNvPr id="717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90" y="2084832"/>
            <a:ext cx="4178132" cy="41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6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Memory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The story pauses to show a flashback to the past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theme, conflict, character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 Literal flashback to earlier point in story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Character tells someone about a time in the past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Everything pauses to focus on something before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May overlap with “AHA moment”…</a:t>
            </a:r>
          </a:p>
        </p:txBody>
      </p:sp>
      <p:pic>
        <p:nvPicPr>
          <p:cNvPr id="8194" name="Picture 2" descr="Image result for mem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386" y="2973244"/>
            <a:ext cx="5198614" cy="353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60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Tough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What is it: The protagonist wrestles with a difficult and important question.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What does it do: Reveals conflict, theme, possible foreshadowing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“Giveaway” signs: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Usually character asks themselves the question out loud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Character asks themselves question through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person narration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dirty="0" smtClean="0"/>
              <a:t>Oftentimes the question comes at the end of a chapter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 smtClean="0"/>
              <a:t>Oftentimes the question comes during an important scene/climax</a:t>
            </a:r>
          </a:p>
        </p:txBody>
      </p:sp>
      <p:sp>
        <p:nvSpPr>
          <p:cNvPr id="4" name="AutoShape 2" descr="Image result for tough ques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ough ques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Image result for tough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832" y="2542674"/>
            <a:ext cx="4636168" cy="463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077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515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Tw Cen MT</vt:lpstr>
      <vt:lpstr>Tw Cen MT Condensed</vt:lpstr>
      <vt:lpstr>Wingdings</vt:lpstr>
      <vt:lpstr>Wingdings 3</vt:lpstr>
      <vt:lpstr>Integral</vt:lpstr>
      <vt:lpstr>Reading Signposts</vt:lpstr>
      <vt:lpstr>Review…</vt:lpstr>
      <vt:lpstr>What are reading signposts?</vt:lpstr>
      <vt:lpstr>1. Contrasts and Contradictions</vt:lpstr>
      <vt:lpstr>2. AHA Moment</vt:lpstr>
      <vt:lpstr>3. Words of the wiser</vt:lpstr>
      <vt:lpstr>4. Again &amp; again</vt:lpstr>
      <vt:lpstr>5. Memory moment</vt:lpstr>
      <vt:lpstr>6. Tough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Signposts</dc:title>
  <dc:creator>Brandon Schock</dc:creator>
  <cp:lastModifiedBy>Brandon Schock</cp:lastModifiedBy>
  <cp:revision>3</cp:revision>
  <dcterms:created xsi:type="dcterms:W3CDTF">2017-08-18T18:47:10Z</dcterms:created>
  <dcterms:modified xsi:type="dcterms:W3CDTF">2017-08-18T19:09:26Z</dcterms:modified>
</cp:coreProperties>
</file>